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2.xml" ContentType="application/vnd.openxmlformats-officedocument.drawingml.chartshapes+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3.xml" ContentType="application/vnd.openxmlformats-officedocument.drawingml.chartshapes+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drawings/drawing4.xml" ContentType="application/vnd.openxmlformats-officedocument.drawingml.chartshapes+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drawings/drawing5.xml" ContentType="application/vnd.openxmlformats-officedocument.drawingml.chartshapes+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drawings/drawing6.xml" ContentType="application/vnd.openxmlformats-officedocument.drawingml.chartshapes+xml"/>
  <Override PartName="/ppt/notesSlides/notesSlide4.xml" ContentType="application/vnd.openxmlformats-officedocument.presentationml.notesSlide+xml"/>
  <Override PartName="/ppt/notesSlides/notesSlide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handoutMasterIdLst>
    <p:handoutMasterId r:id="rId25"/>
  </p:handoutMasterIdLst>
  <p:sldIdLst>
    <p:sldId id="266" r:id="rId2"/>
    <p:sldId id="311" r:id="rId3"/>
    <p:sldId id="267" r:id="rId4"/>
    <p:sldId id="331" r:id="rId5"/>
    <p:sldId id="312" r:id="rId6"/>
    <p:sldId id="313" r:id="rId7"/>
    <p:sldId id="316" r:id="rId8"/>
    <p:sldId id="268" r:id="rId9"/>
    <p:sldId id="328" r:id="rId10"/>
    <p:sldId id="326" r:id="rId11"/>
    <p:sldId id="327" r:id="rId12"/>
    <p:sldId id="333" r:id="rId13"/>
    <p:sldId id="325" r:id="rId14"/>
    <p:sldId id="332" r:id="rId15"/>
    <p:sldId id="334" r:id="rId16"/>
    <p:sldId id="322" r:id="rId17"/>
    <p:sldId id="330" r:id="rId18"/>
    <p:sldId id="276" r:id="rId19"/>
    <p:sldId id="320" r:id="rId20"/>
    <p:sldId id="319" r:id="rId21"/>
    <p:sldId id="318" r:id="rId22"/>
    <p:sldId id="296" r:id="rId23"/>
  </p:sldIdLst>
  <p:sldSz cx="12192000" cy="6858000"/>
  <p:notesSz cx="6858000" cy="9144000"/>
  <p:custDataLst>
    <p:tags r:id="rId2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F084A05-0D4B-A9B1-FA22-B7507511A29B}" name="Jones, Brian" initials="BJ" userId="S::jonesk29@oregonstate.edu::0d9f7986-00fd-4507-ac28-f7410a9b85e4" providerId="AD"/>
  <p188:author id="{FC25B45F-F205-C684-B3E9-F4701BB6331B}" name="Crumrine, Tori" initials="TC" userId="S::crumrint@oregonstate.edu::c4748161-9b24-4016-9d0f-963c3dff89ba" providerId="AD"/>
  <p188:author id="{69B1FE61-AADD-4405-D038-F3272B7A9DD2}" name="Brock Gilder" initials="BG" userId="d94fa81945e3ffca"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C4405"/>
    <a:srgbClr val="D73F09"/>
    <a:srgbClr val="DF561D"/>
    <a:srgbClr val="D3CBC2"/>
    <a:srgbClr val="FFD7B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348" autoAdjust="0"/>
    <p:restoredTop sz="85409" autoAdjust="0"/>
  </p:normalViewPr>
  <p:slideViewPr>
    <p:cSldViewPr snapToGrid="0">
      <p:cViewPr varScale="1">
        <p:scale>
          <a:sx n="94" d="100"/>
          <a:sy n="94" d="100"/>
        </p:scale>
        <p:origin x="432" y="90"/>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94" d="100"/>
          <a:sy n="94" d="100"/>
        </p:scale>
        <p:origin x="1808" y="19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gs" Target="tags/tag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8/10/relationships/authors" Targe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chartUserShapes" Target="../drawings/drawing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chartUserShapes" Target="../drawings/drawing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chartUserShapes" Target="../drawings/drawing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283122239349441"/>
          <c:y val="0.16514075887392898"/>
          <c:w val="0.83979288617120817"/>
          <c:h val="0.64292350543085419"/>
        </c:manualLayout>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cat>
            <c:strRef>
              <c:f>Sheet1!$A$2:$A$8</c:f>
              <c:strCache>
                <c:ptCount val="6"/>
                <c:pt idx="0">
                  <c:v>Session 6</c:v>
                </c:pt>
                <c:pt idx="1">
                  <c:v>Session 5</c:v>
                </c:pt>
                <c:pt idx="2">
                  <c:v>Session 4</c:v>
                </c:pt>
                <c:pt idx="3">
                  <c:v>Session 3</c:v>
                </c:pt>
                <c:pt idx="4">
                  <c:v>Session 2</c:v>
                </c:pt>
                <c:pt idx="5">
                  <c:v>Session 1</c:v>
                </c:pt>
              </c:strCache>
            </c:strRef>
          </c:cat>
          <c:val>
            <c:numRef>
              <c:f>Sheet1!$B$2:$B$8</c:f>
              <c:numCache>
                <c:formatCode>General</c:formatCode>
                <c:ptCount val="7"/>
              </c:numCache>
            </c:numRef>
          </c:val>
          <c:extLst>
            <c:ext xmlns:c16="http://schemas.microsoft.com/office/drawing/2014/chart" uri="{C3380CC4-5D6E-409C-BE32-E72D297353CC}">
              <c16:uniqueId val="{00000000-1643-46FA-9800-BD91C4B72E9D}"/>
            </c:ext>
          </c:extLst>
        </c:ser>
        <c:ser>
          <c:idx val="1"/>
          <c:order val="1"/>
          <c:tx>
            <c:strRef>
              <c:f>Sheet1!$C$1</c:f>
              <c:strCache>
                <c:ptCount val="1"/>
                <c:pt idx="0">
                  <c:v>Series 2</c:v>
                </c:pt>
              </c:strCache>
            </c:strRef>
          </c:tx>
          <c:spPr>
            <a:solidFill>
              <a:schemeClr val="accent2"/>
            </a:solidFill>
            <a:ln>
              <a:noFill/>
            </a:ln>
            <a:effectLst/>
          </c:spPr>
          <c:invertIfNegative val="0"/>
          <c:cat>
            <c:strRef>
              <c:f>Sheet1!$A$2:$A$8</c:f>
              <c:strCache>
                <c:ptCount val="6"/>
                <c:pt idx="0">
                  <c:v>Session 6</c:v>
                </c:pt>
                <c:pt idx="1">
                  <c:v>Session 5</c:v>
                </c:pt>
                <c:pt idx="2">
                  <c:v>Session 4</c:v>
                </c:pt>
                <c:pt idx="3">
                  <c:v>Session 3</c:v>
                </c:pt>
                <c:pt idx="4">
                  <c:v>Session 2</c:v>
                </c:pt>
                <c:pt idx="5">
                  <c:v>Session 1</c:v>
                </c:pt>
              </c:strCache>
            </c:strRef>
          </c:cat>
          <c:val>
            <c:numRef>
              <c:f>Sheet1!$C$2:$C$8</c:f>
              <c:numCache>
                <c:formatCode>General</c:formatCode>
                <c:ptCount val="7"/>
              </c:numCache>
            </c:numRef>
          </c:val>
          <c:extLst>
            <c:ext xmlns:c16="http://schemas.microsoft.com/office/drawing/2014/chart" uri="{C3380CC4-5D6E-409C-BE32-E72D297353CC}">
              <c16:uniqueId val="{00000001-1643-46FA-9800-BD91C4B72E9D}"/>
            </c:ext>
          </c:extLst>
        </c:ser>
        <c:ser>
          <c:idx val="2"/>
          <c:order val="2"/>
          <c:tx>
            <c:strRef>
              <c:f>Sheet1!$D$1</c:f>
              <c:strCache>
                <c:ptCount val="1"/>
                <c:pt idx="0">
                  <c:v>Series 3</c:v>
                </c:pt>
              </c:strCache>
            </c:strRef>
          </c:tx>
          <c:spPr>
            <a:solidFill>
              <a:schemeClr val="accent3"/>
            </a:solidFill>
            <a:ln>
              <a:noFill/>
            </a:ln>
            <a:effectLst/>
          </c:spPr>
          <c:invertIfNegative val="0"/>
          <c:cat>
            <c:strRef>
              <c:f>Sheet1!$A$2:$A$8</c:f>
              <c:strCache>
                <c:ptCount val="6"/>
                <c:pt idx="0">
                  <c:v>Session 6</c:v>
                </c:pt>
                <c:pt idx="1">
                  <c:v>Session 5</c:v>
                </c:pt>
                <c:pt idx="2">
                  <c:v>Session 4</c:v>
                </c:pt>
                <c:pt idx="3">
                  <c:v>Session 3</c:v>
                </c:pt>
                <c:pt idx="4">
                  <c:v>Session 2</c:v>
                </c:pt>
                <c:pt idx="5">
                  <c:v>Session 1</c:v>
                </c:pt>
              </c:strCache>
            </c:strRef>
          </c:cat>
          <c:val>
            <c:numRef>
              <c:f>Sheet1!$D$2:$D$8</c:f>
              <c:numCache>
                <c:formatCode>General</c:formatCode>
                <c:ptCount val="7"/>
                <c:pt idx="4">
                  <c:v>0</c:v>
                </c:pt>
              </c:numCache>
            </c:numRef>
          </c:val>
          <c:extLst>
            <c:ext xmlns:c16="http://schemas.microsoft.com/office/drawing/2014/chart" uri="{C3380CC4-5D6E-409C-BE32-E72D297353CC}">
              <c16:uniqueId val="{00000002-1643-46FA-9800-BD91C4B72E9D}"/>
            </c:ext>
          </c:extLst>
        </c:ser>
        <c:dLbls>
          <c:showLegendKey val="0"/>
          <c:showVal val="0"/>
          <c:showCatName val="0"/>
          <c:showSerName val="0"/>
          <c:showPercent val="0"/>
          <c:showBubbleSize val="0"/>
        </c:dLbls>
        <c:gapWidth val="182"/>
        <c:axId val="822188383"/>
        <c:axId val="822172063"/>
      </c:barChart>
      <c:catAx>
        <c:axId val="822188383"/>
        <c:scaling>
          <c:orientation val="minMax"/>
        </c:scaling>
        <c:delete val="0"/>
        <c:axPos val="l"/>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dirty="0"/>
                  <a:t>Session</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22172063"/>
        <c:crosses val="autoZero"/>
        <c:auto val="1"/>
        <c:lblAlgn val="ctr"/>
        <c:lblOffset val="100"/>
        <c:noMultiLvlLbl val="0"/>
      </c:catAx>
      <c:valAx>
        <c:axId val="822172063"/>
        <c:scaling>
          <c:orientation val="minMax"/>
          <c:max val="46280"/>
          <c:min val="46188"/>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dirty="0"/>
                  <a:t>Date</a:t>
                </a:r>
              </a:p>
            </c:rich>
          </c:tx>
          <c:overlay val="0"/>
          <c:spPr>
            <a:noFill/>
            <a:ln>
              <a:noFill/>
            </a:ln>
            <a:effectLst/>
          </c:spPr>
          <c:txPr>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m/d/yyyy" sourceLinked="0"/>
        <c:majorTickMark val="none"/>
        <c:minorTickMark val="none"/>
        <c:tickLblPos val="nextTo"/>
        <c:spPr>
          <a:noFill/>
          <a:ln>
            <a:solidFill>
              <a:schemeClr val="accent2">
                <a:shade val="15000"/>
              </a:schemeClr>
            </a:solid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22188383"/>
        <c:crosses val="autoZero"/>
        <c:crossBetween val="between"/>
        <c:majorUnit val="30"/>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283122239349441"/>
          <c:y val="0.16514075887392898"/>
          <c:w val="0.83837238363232913"/>
          <c:h val="0.64292350543085419"/>
        </c:manualLayout>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cat>
            <c:strRef>
              <c:f>Sheet1!$A$2:$A$8</c:f>
              <c:strCache>
                <c:ptCount val="6"/>
                <c:pt idx="0">
                  <c:v>Session 6</c:v>
                </c:pt>
                <c:pt idx="1">
                  <c:v>Session 5</c:v>
                </c:pt>
                <c:pt idx="2">
                  <c:v>Session 4</c:v>
                </c:pt>
                <c:pt idx="3">
                  <c:v>Session 3</c:v>
                </c:pt>
                <c:pt idx="4">
                  <c:v>Session 2</c:v>
                </c:pt>
                <c:pt idx="5">
                  <c:v>Session 1</c:v>
                </c:pt>
              </c:strCache>
            </c:strRef>
          </c:cat>
          <c:val>
            <c:numRef>
              <c:f>Sheet1!$B$2:$B$8</c:f>
              <c:numCache>
                <c:formatCode>General</c:formatCode>
                <c:ptCount val="7"/>
              </c:numCache>
            </c:numRef>
          </c:val>
          <c:extLst>
            <c:ext xmlns:c16="http://schemas.microsoft.com/office/drawing/2014/chart" uri="{C3380CC4-5D6E-409C-BE32-E72D297353CC}">
              <c16:uniqueId val="{00000000-1643-46FA-9800-BD91C4B72E9D}"/>
            </c:ext>
          </c:extLst>
        </c:ser>
        <c:ser>
          <c:idx val="1"/>
          <c:order val="1"/>
          <c:tx>
            <c:strRef>
              <c:f>Sheet1!$C$1</c:f>
              <c:strCache>
                <c:ptCount val="1"/>
                <c:pt idx="0">
                  <c:v>Series 2</c:v>
                </c:pt>
              </c:strCache>
            </c:strRef>
          </c:tx>
          <c:spPr>
            <a:solidFill>
              <a:schemeClr val="accent2"/>
            </a:solidFill>
            <a:ln>
              <a:noFill/>
            </a:ln>
            <a:effectLst/>
          </c:spPr>
          <c:invertIfNegative val="0"/>
          <c:cat>
            <c:strRef>
              <c:f>Sheet1!$A$2:$A$8</c:f>
              <c:strCache>
                <c:ptCount val="6"/>
                <c:pt idx="0">
                  <c:v>Session 6</c:v>
                </c:pt>
                <c:pt idx="1">
                  <c:v>Session 5</c:v>
                </c:pt>
                <c:pt idx="2">
                  <c:v>Session 4</c:v>
                </c:pt>
                <c:pt idx="3">
                  <c:v>Session 3</c:v>
                </c:pt>
                <c:pt idx="4">
                  <c:v>Session 2</c:v>
                </c:pt>
                <c:pt idx="5">
                  <c:v>Session 1</c:v>
                </c:pt>
              </c:strCache>
            </c:strRef>
          </c:cat>
          <c:val>
            <c:numRef>
              <c:f>Sheet1!$C$2:$C$8</c:f>
              <c:numCache>
                <c:formatCode>General</c:formatCode>
                <c:ptCount val="7"/>
              </c:numCache>
            </c:numRef>
          </c:val>
          <c:extLst>
            <c:ext xmlns:c16="http://schemas.microsoft.com/office/drawing/2014/chart" uri="{C3380CC4-5D6E-409C-BE32-E72D297353CC}">
              <c16:uniqueId val="{00000001-1643-46FA-9800-BD91C4B72E9D}"/>
            </c:ext>
          </c:extLst>
        </c:ser>
        <c:ser>
          <c:idx val="2"/>
          <c:order val="2"/>
          <c:tx>
            <c:strRef>
              <c:f>Sheet1!$D$1</c:f>
              <c:strCache>
                <c:ptCount val="1"/>
                <c:pt idx="0">
                  <c:v>Series 3</c:v>
                </c:pt>
              </c:strCache>
            </c:strRef>
          </c:tx>
          <c:spPr>
            <a:solidFill>
              <a:schemeClr val="accent3"/>
            </a:solidFill>
            <a:ln>
              <a:noFill/>
            </a:ln>
            <a:effectLst/>
          </c:spPr>
          <c:invertIfNegative val="0"/>
          <c:cat>
            <c:strRef>
              <c:f>Sheet1!$A$2:$A$8</c:f>
              <c:strCache>
                <c:ptCount val="6"/>
                <c:pt idx="0">
                  <c:v>Session 6</c:v>
                </c:pt>
                <c:pt idx="1">
                  <c:v>Session 5</c:v>
                </c:pt>
                <c:pt idx="2">
                  <c:v>Session 4</c:v>
                </c:pt>
                <c:pt idx="3">
                  <c:v>Session 3</c:v>
                </c:pt>
                <c:pt idx="4">
                  <c:v>Session 2</c:v>
                </c:pt>
                <c:pt idx="5">
                  <c:v>Session 1</c:v>
                </c:pt>
              </c:strCache>
            </c:strRef>
          </c:cat>
          <c:val>
            <c:numRef>
              <c:f>Sheet1!$D$2:$D$8</c:f>
              <c:numCache>
                <c:formatCode>General</c:formatCode>
                <c:ptCount val="7"/>
                <c:pt idx="4">
                  <c:v>0</c:v>
                </c:pt>
              </c:numCache>
            </c:numRef>
          </c:val>
          <c:extLst>
            <c:ext xmlns:c16="http://schemas.microsoft.com/office/drawing/2014/chart" uri="{C3380CC4-5D6E-409C-BE32-E72D297353CC}">
              <c16:uniqueId val="{00000002-1643-46FA-9800-BD91C4B72E9D}"/>
            </c:ext>
          </c:extLst>
        </c:ser>
        <c:dLbls>
          <c:showLegendKey val="0"/>
          <c:showVal val="0"/>
          <c:showCatName val="0"/>
          <c:showSerName val="0"/>
          <c:showPercent val="0"/>
          <c:showBubbleSize val="0"/>
        </c:dLbls>
        <c:gapWidth val="182"/>
        <c:axId val="822188383"/>
        <c:axId val="822172063"/>
      </c:barChart>
      <c:catAx>
        <c:axId val="822188383"/>
        <c:scaling>
          <c:orientation val="minMax"/>
        </c:scaling>
        <c:delete val="0"/>
        <c:axPos val="l"/>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dirty="0"/>
                  <a:t>Session</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22172063"/>
        <c:crosses val="autoZero"/>
        <c:auto val="1"/>
        <c:lblAlgn val="ctr"/>
        <c:lblOffset val="100"/>
        <c:noMultiLvlLbl val="0"/>
      </c:catAx>
      <c:valAx>
        <c:axId val="822172063"/>
        <c:scaling>
          <c:orientation val="minMax"/>
          <c:max val="46280"/>
          <c:min val="46188"/>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dirty="0"/>
                  <a:t>Date</a:t>
                </a:r>
              </a:p>
            </c:rich>
          </c:tx>
          <c:overlay val="0"/>
          <c:spPr>
            <a:noFill/>
            <a:ln>
              <a:noFill/>
            </a:ln>
            <a:effectLst/>
          </c:spPr>
          <c:txPr>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m/d/yyyy" sourceLinked="0"/>
        <c:majorTickMark val="none"/>
        <c:minorTickMark val="none"/>
        <c:tickLblPos val="nextTo"/>
        <c:spPr>
          <a:noFill/>
          <a:ln>
            <a:solidFill>
              <a:schemeClr val="accent2">
                <a:shade val="15000"/>
              </a:schemeClr>
            </a:solid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22188383"/>
        <c:crosses val="autoZero"/>
        <c:crossBetween val="between"/>
        <c:majorUnit val="30"/>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283122239349441"/>
          <c:y val="0.16514075887392898"/>
          <c:w val="0.83979288617120817"/>
          <c:h val="0.64292350543085419"/>
        </c:manualLayout>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cat>
            <c:strRef>
              <c:f>Sheet1!$A$2:$A$8</c:f>
              <c:strCache>
                <c:ptCount val="6"/>
                <c:pt idx="0">
                  <c:v>Session 6</c:v>
                </c:pt>
                <c:pt idx="1">
                  <c:v>Session 5</c:v>
                </c:pt>
                <c:pt idx="2">
                  <c:v>Session 4</c:v>
                </c:pt>
                <c:pt idx="3">
                  <c:v>Session 3</c:v>
                </c:pt>
                <c:pt idx="4">
                  <c:v>Session 2</c:v>
                </c:pt>
                <c:pt idx="5">
                  <c:v>Session 1</c:v>
                </c:pt>
              </c:strCache>
            </c:strRef>
          </c:cat>
          <c:val>
            <c:numRef>
              <c:f>Sheet1!$B$2:$B$8</c:f>
              <c:numCache>
                <c:formatCode>General</c:formatCode>
                <c:ptCount val="7"/>
              </c:numCache>
            </c:numRef>
          </c:val>
          <c:extLst>
            <c:ext xmlns:c16="http://schemas.microsoft.com/office/drawing/2014/chart" uri="{C3380CC4-5D6E-409C-BE32-E72D297353CC}">
              <c16:uniqueId val="{00000000-1643-46FA-9800-BD91C4B72E9D}"/>
            </c:ext>
          </c:extLst>
        </c:ser>
        <c:ser>
          <c:idx val="1"/>
          <c:order val="1"/>
          <c:tx>
            <c:strRef>
              <c:f>Sheet1!$C$1</c:f>
              <c:strCache>
                <c:ptCount val="1"/>
                <c:pt idx="0">
                  <c:v>Series 2</c:v>
                </c:pt>
              </c:strCache>
            </c:strRef>
          </c:tx>
          <c:spPr>
            <a:solidFill>
              <a:schemeClr val="accent2"/>
            </a:solidFill>
            <a:ln>
              <a:noFill/>
            </a:ln>
            <a:effectLst/>
          </c:spPr>
          <c:invertIfNegative val="0"/>
          <c:cat>
            <c:strRef>
              <c:f>Sheet1!$A$2:$A$8</c:f>
              <c:strCache>
                <c:ptCount val="6"/>
                <c:pt idx="0">
                  <c:v>Session 6</c:v>
                </c:pt>
                <c:pt idx="1">
                  <c:v>Session 5</c:v>
                </c:pt>
                <c:pt idx="2">
                  <c:v>Session 4</c:v>
                </c:pt>
                <c:pt idx="3">
                  <c:v>Session 3</c:v>
                </c:pt>
                <c:pt idx="4">
                  <c:v>Session 2</c:v>
                </c:pt>
                <c:pt idx="5">
                  <c:v>Session 1</c:v>
                </c:pt>
              </c:strCache>
            </c:strRef>
          </c:cat>
          <c:val>
            <c:numRef>
              <c:f>Sheet1!$C$2:$C$8</c:f>
              <c:numCache>
                <c:formatCode>General</c:formatCode>
                <c:ptCount val="7"/>
              </c:numCache>
            </c:numRef>
          </c:val>
          <c:extLst>
            <c:ext xmlns:c16="http://schemas.microsoft.com/office/drawing/2014/chart" uri="{C3380CC4-5D6E-409C-BE32-E72D297353CC}">
              <c16:uniqueId val="{00000001-1643-46FA-9800-BD91C4B72E9D}"/>
            </c:ext>
          </c:extLst>
        </c:ser>
        <c:ser>
          <c:idx val="2"/>
          <c:order val="2"/>
          <c:tx>
            <c:strRef>
              <c:f>Sheet1!$D$1</c:f>
              <c:strCache>
                <c:ptCount val="1"/>
                <c:pt idx="0">
                  <c:v>Series 3</c:v>
                </c:pt>
              </c:strCache>
            </c:strRef>
          </c:tx>
          <c:spPr>
            <a:solidFill>
              <a:schemeClr val="accent3"/>
            </a:solidFill>
            <a:ln>
              <a:noFill/>
            </a:ln>
            <a:effectLst/>
          </c:spPr>
          <c:invertIfNegative val="0"/>
          <c:cat>
            <c:strRef>
              <c:f>Sheet1!$A$2:$A$8</c:f>
              <c:strCache>
                <c:ptCount val="6"/>
                <c:pt idx="0">
                  <c:v>Session 6</c:v>
                </c:pt>
                <c:pt idx="1">
                  <c:v>Session 5</c:v>
                </c:pt>
                <c:pt idx="2">
                  <c:v>Session 4</c:v>
                </c:pt>
                <c:pt idx="3">
                  <c:v>Session 3</c:v>
                </c:pt>
                <c:pt idx="4">
                  <c:v>Session 2</c:v>
                </c:pt>
                <c:pt idx="5">
                  <c:v>Session 1</c:v>
                </c:pt>
              </c:strCache>
            </c:strRef>
          </c:cat>
          <c:val>
            <c:numRef>
              <c:f>Sheet1!$D$2:$D$8</c:f>
              <c:numCache>
                <c:formatCode>General</c:formatCode>
                <c:ptCount val="7"/>
                <c:pt idx="4">
                  <c:v>0</c:v>
                </c:pt>
              </c:numCache>
            </c:numRef>
          </c:val>
          <c:extLst>
            <c:ext xmlns:c16="http://schemas.microsoft.com/office/drawing/2014/chart" uri="{C3380CC4-5D6E-409C-BE32-E72D297353CC}">
              <c16:uniqueId val="{00000002-1643-46FA-9800-BD91C4B72E9D}"/>
            </c:ext>
          </c:extLst>
        </c:ser>
        <c:dLbls>
          <c:showLegendKey val="0"/>
          <c:showVal val="0"/>
          <c:showCatName val="0"/>
          <c:showSerName val="0"/>
          <c:showPercent val="0"/>
          <c:showBubbleSize val="0"/>
        </c:dLbls>
        <c:gapWidth val="182"/>
        <c:axId val="822188383"/>
        <c:axId val="822172063"/>
      </c:barChart>
      <c:catAx>
        <c:axId val="822188383"/>
        <c:scaling>
          <c:orientation val="minMax"/>
        </c:scaling>
        <c:delete val="0"/>
        <c:axPos val="l"/>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dirty="0"/>
                  <a:t>Session</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22172063"/>
        <c:crosses val="autoZero"/>
        <c:auto val="1"/>
        <c:lblAlgn val="ctr"/>
        <c:lblOffset val="100"/>
        <c:noMultiLvlLbl val="0"/>
      </c:catAx>
      <c:valAx>
        <c:axId val="822172063"/>
        <c:scaling>
          <c:orientation val="minMax"/>
          <c:max val="46280"/>
          <c:min val="46188"/>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dirty="0"/>
                  <a:t>Date</a:t>
                </a:r>
              </a:p>
            </c:rich>
          </c:tx>
          <c:overlay val="0"/>
          <c:spPr>
            <a:noFill/>
            <a:ln>
              <a:noFill/>
            </a:ln>
            <a:effectLst/>
          </c:spPr>
          <c:txPr>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m/d/yyyy" sourceLinked="0"/>
        <c:majorTickMark val="none"/>
        <c:minorTickMark val="none"/>
        <c:tickLblPos val="nextTo"/>
        <c:spPr>
          <a:noFill/>
          <a:ln>
            <a:solidFill>
              <a:schemeClr val="accent2">
                <a:shade val="15000"/>
              </a:schemeClr>
            </a:solid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22188383"/>
        <c:crosses val="autoZero"/>
        <c:crossBetween val="between"/>
        <c:majorUnit val="30"/>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userShapes r:id="rId4"/>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283122239349441"/>
          <c:y val="0.16514075887392898"/>
          <c:w val="0.83979288617120817"/>
          <c:h val="0.64292350543085419"/>
        </c:manualLayout>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cat>
            <c:strRef>
              <c:f>Sheet1!$A$2:$A$8</c:f>
              <c:strCache>
                <c:ptCount val="6"/>
                <c:pt idx="0">
                  <c:v>Session 6</c:v>
                </c:pt>
                <c:pt idx="1">
                  <c:v>Session 5</c:v>
                </c:pt>
                <c:pt idx="2">
                  <c:v>Session 4</c:v>
                </c:pt>
                <c:pt idx="3">
                  <c:v>Session 3</c:v>
                </c:pt>
                <c:pt idx="4">
                  <c:v>Session 2</c:v>
                </c:pt>
                <c:pt idx="5">
                  <c:v>Session 1</c:v>
                </c:pt>
              </c:strCache>
            </c:strRef>
          </c:cat>
          <c:val>
            <c:numRef>
              <c:f>Sheet1!$B$2:$B$8</c:f>
              <c:numCache>
                <c:formatCode>General</c:formatCode>
                <c:ptCount val="7"/>
              </c:numCache>
            </c:numRef>
          </c:val>
          <c:extLst>
            <c:ext xmlns:c16="http://schemas.microsoft.com/office/drawing/2014/chart" uri="{C3380CC4-5D6E-409C-BE32-E72D297353CC}">
              <c16:uniqueId val="{00000000-1643-46FA-9800-BD91C4B72E9D}"/>
            </c:ext>
          </c:extLst>
        </c:ser>
        <c:ser>
          <c:idx val="1"/>
          <c:order val="1"/>
          <c:tx>
            <c:strRef>
              <c:f>Sheet1!$C$1</c:f>
              <c:strCache>
                <c:ptCount val="1"/>
                <c:pt idx="0">
                  <c:v>Series 2</c:v>
                </c:pt>
              </c:strCache>
            </c:strRef>
          </c:tx>
          <c:spPr>
            <a:solidFill>
              <a:schemeClr val="accent2"/>
            </a:solidFill>
            <a:ln>
              <a:noFill/>
            </a:ln>
            <a:effectLst/>
          </c:spPr>
          <c:invertIfNegative val="0"/>
          <c:cat>
            <c:strRef>
              <c:f>Sheet1!$A$2:$A$8</c:f>
              <c:strCache>
                <c:ptCount val="6"/>
                <c:pt idx="0">
                  <c:v>Session 6</c:v>
                </c:pt>
                <c:pt idx="1">
                  <c:v>Session 5</c:v>
                </c:pt>
                <c:pt idx="2">
                  <c:v>Session 4</c:v>
                </c:pt>
                <c:pt idx="3">
                  <c:v>Session 3</c:v>
                </c:pt>
                <c:pt idx="4">
                  <c:v>Session 2</c:v>
                </c:pt>
                <c:pt idx="5">
                  <c:v>Session 1</c:v>
                </c:pt>
              </c:strCache>
            </c:strRef>
          </c:cat>
          <c:val>
            <c:numRef>
              <c:f>Sheet1!$C$2:$C$8</c:f>
              <c:numCache>
                <c:formatCode>General</c:formatCode>
                <c:ptCount val="7"/>
              </c:numCache>
            </c:numRef>
          </c:val>
          <c:extLst>
            <c:ext xmlns:c16="http://schemas.microsoft.com/office/drawing/2014/chart" uri="{C3380CC4-5D6E-409C-BE32-E72D297353CC}">
              <c16:uniqueId val="{00000001-1643-46FA-9800-BD91C4B72E9D}"/>
            </c:ext>
          </c:extLst>
        </c:ser>
        <c:ser>
          <c:idx val="2"/>
          <c:order val="2"/>
          <c:tx>
            <c:strRef>
              <c:f>Sheet1!$D$1</c:f>
              <c:strCache>
                <c:ptCount val="1"/>
                <c:pt idx="0">
                  <c:v>Series 3</c:v>
                </c:pt>
              </c:strCache>
            </c:strRef>
          </c:tx>
          <c:spPr>
            <a:solidFill>
              <a:schemeClr val="accent3"/>
            </a:solidFill>
            <a:ln>
              <a:noFill/>
            </a:ln>
            <a:effectLst/>
          </c:spPr>
          <c:invertIfNegative val="0"/>
          <c:cat>
            <c:strRef>
              <c:f>Sheet1!$A$2:$A$8</c:f>
              <c:strCache>
                <c:ptCount val="6"/>
                <c:pt idx="0">
                  <c:v>Session 6</c:v>
                </c:pt>
                <c:pt idx="1">
                  <c:v>Session 5</c:v>
                </c:pt>
                <c:pt idx="2">
                  <c:v>Session 4</c:v>
                </c:pt>
                <c:pt idx="3">
                  <c:v>Session 3</c:v>
                </c:pt>
                <c:pt idx="4">
                  <c:v>Session 2</c:v>
                </c:pt>
                <c:pt idx="5">
                  <c:v>Session 1</c:v>
                </c:pt>
              </c:strCache>
            </c:strRef>
          </c:cat>
          <c:val>
            <c:numRef>
              <c:f>Sheet1!$D$2:$D$8</c:f>
              <c:numCache>
                <c:formatCode>General</c:formatCode>
                <c:ptCount val="7"/>
                <c:pt idx="4">
                  <c:v>0</c:v>
                </c:pt>
              </c:numCache>
            </c:numRef>
          </c:val>
          <c:extLst>
            <c:ext xmlns:c16="http://schemas.microsoft.com/office/drawing/2014/chart" uri="{C3380CC4-5D6E-409C-BE32-E72D297353CC}">
              <c16:uniqueId val="{00000002-1643-46FA-9800-BD91C4B72E9D}"/>
            </c:ext>
          </c:extLst>
        </c:ser>
        <c:dLbls>
          <c:showLegendKey val="0"/>
          <c:showVal val="0"/>
          <c:showCatName val="0"/>
          <c:showSerName val="0"/>
          <c:showPercent val="0"/>
          <c:showBubbleSize val="0"/>
        </c:dLbls>
        <c:gapWidth val="182"/>
        <c:axId val="822188383"/>
        <c:axId val="822172063"/>
      </c:barChart>
      <c:catAx>
        <c:axId val="822188383"/>
        <c:scaling>
          <c:orientation val="minMax"/>
        </c:scaling>
        <c:delete val="0"/>
        <c:axPos val="l"/>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dirty="0"/>
                  <a:t>Session</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22172063"/>
        <c:crosses val="autoZero"/>
        <c:auto val="1"/>
        <c:lblAlgn val="ctr"/>
        <c:lblOffset val="100"/>
        <c:noMultiLvlLbl val="0"/>
      </c:catAx>
      <c:valAx>
        <c:axId val="822172063"/>
        <c:scaling>
          <c:orientation val="minMax"/>
          <c:max val="46280"/>
          <c:min val="46188"/>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dirty="0"/>
                  <a:t>Date</a:t>
                </a:r>
              </a:p>
            </c:rich>
          </c:tx>
          <c:overlay val="0"/>
          <c:spPr>
            <a:noFill/>
            <a:ln>
              <a:noFill/>
            </a:ln>
            <a:effectLst/>
          </c:spPr>
          <c:txPr>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m/d/yyyy" sourceLinked="0"/>
        <c:majorTickMark val="none"/>
        <c:minorTickMark val="none"/>
        <c:tickLblPos val="nextTo"/>
        <c:spPr>
          <a:noFill/>
          <a:ln>
            <a:solidFill>
              <a:schemeClr val="accent2">
                <a:shade val="15000"/>
              </a:schemeClr>
            </a:solid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22188383"/>
        <c:crosses val="autoZero"/>
        <c:crossBetween val="between"/>
        <c:majorUnit val="30"/>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userShapes r:id="rId4"/>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283122239349441"/>
          <c:y val="0.16514075887392898"/>
          <c:w val="0.83979288617120817"/>
          <c:h val="0.64292350543085419"/>
        </c:manualLayout>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cat>
            <c:strRef>
              <c:f>Sheet1!$A$2:$A$8</c:f>
              <c:strCache>
                <c:ptCount val="6"/>
                <c:pt idx="0">
                  <c:v>Session 6</c:v>
                </c:pt>
                <c:pt idx="1">
                  <c:v>Session 5</c:v>
                </c:pt>
                <c:pt idx="2">
                  <c:v>Session 4</c:v>
                </c:pt>
                <c:pt idx="3">
                  <c:v>Session 3</c:v>
                </c:pt>
                <c:pt idx="4">
                  <c:v>Session 2</c:v>
                </c:pt>
                <c:pt idx="5">
                  <c:v>Session 1</c:v>
                </c:pt>
              </c:strCache>
            </c:strRef>
          </c:cat>
          <c:val>
            <c:numRef>
              <c:f>Sheet1!$B$2:$B$8</c:f>
              <c:numCache>
                <c:formatCode>General</c:formatCode>
                <c:ptCount val="7"/>
              </c:numCache>
            </c:numRef>
          </c:val>
          <c:extLst>
            <c:ext xmlns:c16="http://schemas.microsoft.com/office/drawing/2014/chart" uri="{C3380CC4-5D6E-409C-BE32-E72D297353CC}">
              <c16:uniqueId val="{00000000-1643-46FA-9800-BD91C4B72E9D}"/>
            </c:ext>
          </c:extLst>
        </c:ser>
        <c:ser>
          <c:idx val="1"/>
          <c:order val="1"/>
          <c:tx>
            <c:strRef>
              <c:f>Sheet1!$C$1</c:f>
              <c:strCache>
                <c:ptCount val="1"/>
                <c:pt idx="0">
                  <c:v>Series 2</c:v>
                </c:pt>
              </c:strCache>
            </c:strRef>
          </c:tx>
          <c:spPr>
            <a:solidFill>
              <a:schemeClr val="accent2"/>
            </a:solidFill>
            <a:ln>
              <a:noFill/>
            </a:ln>
            <a:effectLst/>
          </c:spPr>
          <c:invertIfNegative val="0"/>
          <c:cat>
            <c:strRef>
              <c:f>Sheet1!$A$2:$A$8</c:f>
              <c:strCache>
                <c:ptCount val="6"/>
                <c:pt idx="0">
                  <c:v>Session 6</c:v>
                </c:pt>
                <c:pt idx="1">
                  <c:v>Session 5</c:v>
                </c:pt>
                <c:pt idx="2">
                  <c:v>Session 4</c:v>
                </c:pt>
                <c:pt idx="3">
                  <c:v>Session 3</c:v>
                </c:pt>
                <c:pt idx="4">
                  <c:v>Session 2</c:v>
                </c:pt>
                <c:pt idx="5">
                  <c:v>Session 1</c:v>
                </c:pt>
              </c:strCache>
            </c:strRef>
          </c:cat>
          <c:val>
            <c:numRef>
              <c:f>Sheet1!$C$2:$C$8</c:f>
              <c:numCache>
                <c:formatCode>General</c:formatCode>
                <c:ptCount val="7"/>
              </c:numCache>
            </c:numRef>
          </c:val>
          <c:extLst>
            <c:ext xmlns:c16="http://schemas.microsoft.com/office/drawing/2014/chart" uri="{C3380CC4-5D6E-409C-BE32-E72D297353CC}">
              <c16:uniqueId val="{00000001-1643-46FA-9800-BD91C4B72E9D}"/>
            </c:ext>
          </c:extLst>
        </c:ser>
        <c:ser>
          <c:idx val="2"/>
          <c:order val="2"/>
          <c:tx>
            <c:strRef>
              <c:f>Sheet1!$D$1</c:f>
              <c:strCache>
                <c:ptCount val="1"/>
                <c:pt idx="0">
                  <c:v>Series 3</c:v>
                </c:pt>
              </c:strCache>
            </c:strRef>
          </c:tx>
          <c:spPr>
            <a:solidFill>
              <a:schemeClr val="accent3"/>
            </a:solidFill>
            <a:ln>
              <a:noFill/>
            </a:ln>
            <a:effectLst/>
          </c:spPr>
          <c:invertIfNegative val="0"/>
          <c:cat>
            <c:strRef>
              <c:f>Sheet1!$A$2:$A$8</c:f>
              <c:strCache>
                <c:ptCount val="6"/>
                <c:pt idx="0">
                  <c:v>Session 6</c:v>
                </c:pt>
                <c:pt idx="1">
                  <c:v>Session 5</c:v>
                </c:pt>
                <c:pt idx="2">
                  <c:v>Session 4</c:v>
                </c:pt>
                <c:pt idx="3">
                  <c:v>Session 3</c:v>
                </c:pt>
                <c:pt idx="4">
                  <c:v>Session 2</c:v>
                </c:pt>
                <c:pt idx="5">
                  <c:v>Session 1</c:v>
                </c:pt>
              </c:strCache>
            </c:strRef>
          </c:cat>
          <c:val>
            <c:numRef>
              <c:f>Sheet1!$D$2:$D$8</c:f>
              <c:numCache>
                <c:formatCode>General</c:formatCode>
                <c:ptCount val="7"/>
                <c:pt idx="4">
                  <c:v>0</c:v>
                </c:pt>
              </c:numCache>
            </c:numRef>
          </c:val>
          <c:extLst>
            <c:ext xmlns:c16="http://schemas.microsoft.com/office/drawing/2014/chart" uri="{C3380CC4-5D6E-409C-BE32-E72D297353CC}">
              <c16:uniqueId val="{00000002-1643-46FA-9800-BD91C4B72E9D}"/>
            </c:ext>
          </c:extLst>
        </c:ser>
        <c:dLbls>
          <c:showLegendKey val="0"/>
          <c:showVal val="0"/>
          <c:showCatName val="0"/>
          <c:showSerName val="0"/>
          <c:showPercent val="0"/>
          <c:showBubbleSize val="0"/>
        </c:dLbls>
        <c:gapWidth val="182"/>
        <c:axId val="822188383"/>
        <c:axId val="822172063"/>
      </c:barChart>
      <c:catAx>
        <c:axId val="822188383"/>
        <c:scaling>
          <c:orientation val="minMax"/>
        </c:scaling>
        <c:delete val="0"/>
        <c:axPos val="l"/>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dirty="0"/>
                  <a:t>Session</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22172063"/>
        <c:crosses val="autoZero"/>
        <c:auto val="1"/>
        <c:lblAlgn val="ctr"/>
        <c:lblOffset val="100"/>
        <c:noMultiLvlLbl val="0"/>
      </c:catAx>
      <c:valAx>
        <c:axId val="822172063"/>
        <c:scaling>
          <c:orientation val="minMax"/>
          <c:max val="46280"/>
          <c:min val="46188"/>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dirty="0"/>
                  <a:t>Date</a:t>
                </a:r>
              </a:p>
            </c:rich>
          </c:tx>
          <c:overlay val="0"/>
          <c:spPr>
            <a:noFill/>
            <a:ln>
              <a:noFill/>
            </a:ln>
            <a:effectLst/>
          </c:spPr>
          <c:txPr>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m/d/yyyy" sourceLinked="0"/>
        <c:majorTickMark val="none"/>
        <c:minorTickMark val="none"/>
        <c:tickLblPos val="nextTo"/>
        <c:spPr>
          <a:noFill/>
          <a:ln>
            <a:solidFill>
              <a:schemeClr val="accent2">
                <a:shade val="15000"/>
              </a:schemeClr>
            </a:solid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22188383"/>
        <c:crosses val="autoZero"/>
        <c:crossBetween val="between"/>
        <c:majorUnit val="30"/>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userShapes r:id="rId4"/>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283122239349441"/>
          <c:y val="0.16514075887392898"/>
          <c:w val="0.83979288617120817"/>
          <c:h val="0.64292350543085419"/>
        </c:manualLayout>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cat>
            <c:strRef>
              <c:f>Sheet1!$A$2:$A$8</c:f>
              <c:strCache>
                <c:ptCount val="6"/>
                <c:pt idx="0">
                  <c:v>Session 6</c:v>
                </c:pt>
                <c:pt idx="1">
                  <c:v>Session 5</c:v>
                </c:pt>
                <c:pt idx="2">
                  <c:v>Session 4</c:v>
                </c:pt>
                <c:pt idx="3">
                  <c:v>Session 3</c:v>
                </c:pt>
                <c:pt idx="4">
                  <c:v>Session 2</c:v>
                </c:pt>
                <c:pt idx="5">
                  <c:v>Session 1</c:v>
                </c:pt>
              </c:strCache>
            </c:strRef>
          </c:cat>
          <c:val>
            <c:numRef>
              <c:f>Sheet1!$B$2:$B$8</c:f>
              <c:numCache>
                <c:formatCode>General</c:formatCode>
                <c:ptCount val="7"/>
              </c:numCache>
            </c:numRef>
          </c:val>
          <c:extLst>
            <c:ext xmlns:c16="http://schemas.microsoft.com/office/drawing/2014/chart" uri="{C3380CC4-5D6E-409C-BE32-E72D297353CC}">
              <c16:uniqueId val="{00000000-1643-46FA-9800-BD91C4B72E9D}"/>
            </c:ext>
          </c:extLst>
        </c:ser>
        <c:ser>
          <c:idx val="1"/>
          <c:order val="1"/>
          <c:tx>
            <c:strRef>
              <c:f>Sheet1!$C$1</c:f>
              <c:strCache>
                <c:ptCount val="1"/>
                <c:pt idx="0">
                  <c:v>Series 2</c:v>
                </c:pt>
              </c:strCache>
            </c:strRef>
          </c:tx>
          <c:spPr>
            <a:solidFill>
              <a:schemeClr val="accent2"/>
            </a:solidFill>
            <a:ln>
              <a:noFill/>
            </a:ln>
            <a:effectLst/>
          </c:spPr>
          <c:invertIfNegative val="0"/>
          <c:cat>
            <c:strRef>
              <c:f>Sheet1!$A$2:$A$8</c:f>
              <c:strCache>
                <c:ptCount val="6"/>
                <c:pt idx="0">
                  <c:v>Session 6</c:v>
                </c:pt>
                <c:pt idx="1">
                  <c:v>Session 5</c:v>
                </c:pt>
                <c:pt idx="2">
                  <c:v>Session 4</c:v>
                </c:pt>
                <c:pt idx="3">
                  <c:v>Session 3</c:v>
                </c:pt>
                <c:pt idx="4">
                  <c:v>Session 2</c:v>
                </c:pt>
                <c:pt idx="5">
                  <c:v>Session 1</c:v>
                </c:pt>
              </c:strCache>
            </c:strRef>
          </c:cat>
          <c:val>
            <c:numRef>
              <c:f>Sheet1!$C$2:$C$8</c:f>
              <c:numCache>
                <c:formatCode>General</c:formatCode>
                <c:ptCount val="7"/>
              </c:numCache>
            </c:numRef>
          </c:val>
          <c:extLst>
            <c:ext xmlns:c16="http://schemas.microsoft.com/office/drawing/2014/chart" uri="{C3380CC4-5D6E-409C-BE32-E72D297353CC}">
              <c16:uniqueId val="{00000001-1643-46FA-9800-BD91C4B72E9D}"/>
            </c:ext>
          </c:extLst>
        </c:ser>
        <c:ser>
          <c:idx val="2"/>
          <c:order val="2"/>
          <c:tx>
            <c:strRef>
              <c:f>Sheet1!$D$1</c:f>
              <c:strCache>
                <c:ptCount val="1"/>
                <c:pt idx="0">
                  <c:v>Series 3</c:v>
                </c:pt>
              </c:strCache>
            </c:strRef>
          </c:tx>
          <c:spPr>
            <a:solidFill>
              <a:schemeClr val="accent3"/>
            </a:solidFill>
            <a:ln>
              <a:noFill/>
            </a:ln>
            <a:effectLst/>
          </c:spPr>
          <c:invertIfNegative val="0"/>
          <c:cat>
            <c:strRef>
              <c:f>Sheet1!$A$2:$A$8</c:f>
              <c:strCache>
                <c:ptCount val="6"/>
                <c:pt idx="0">
                  <c:v>Session 6</c:v>
                </c:pt>
                <c:pt idx="1">
                  <c:v>Session 5</c:v>
                </c:pt>
                <c:pt idx="2">
                  <c:v>Session 4</c:v>
                </c:pt>
                <c:pt idx="3">
                  <c:v>Session 3</c:v>
                </c:pt>
                <c:pt idx="4">
                  <c:v>Session 2</c:v>
                </c:pt>
                <c:pt idx="5">
                  <c:v>Session 1</c:v>
                </c:pt>
              </c:strCache>
            </c:strRef>
          </c:cat>
          <c:val>
            <c:numRef>
              <c:f>Sheet1!$D$2:$D$8</c:f>
              <c:numCache>
                <c:formatCode>General</c:formatCode>
                <c:ptCount val="7"/>
                <c:pt idx="4">
                  <c:v>0</c:v>
                </c:pt>
              </c:numCache>
            </c:numRef>
          </c:val>
          <c:extLst>
            <c:ext xmlns:c16="http://schemas.microsoft.com/office/drawing/2014/chart" uri="{C3380CC4-5D6E-409C-BE32-E72D297353CC}">
              <c16:uniqueId val="{00000002-1643-46FA-9800-BD91C4B72E9D}"/>
            </c:ext>
          </c:extLst>
        </c:ser>
        <c:dLbls>
          <c:showLegendKey val="0"/>
          <c:showVal val="0"/>
          <c:showCatName val="0"/>
          <c:showSerName val="0"/>
          <c:showPercent val="0"/>
          <c:showBubbleSize val="0"/>
        </c:dLbls>
        <c:gapWidth val="182"/>
        <c:axId val="822188383"/>
        <c:axId val="822172063"/>
      </c:barChart>
      <c:catAx>
        <c:axId val="822188383"/>
        <c:scaling>
          <c:orientation val="minMax"/>
        </c:scaling>
        <c:delete val="0"/>
        <c:axPos val="l"/>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dirty="0"/>
                  <a:t>Session</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22172063"/>
        <c:crosses val="autoZero"/>
        <c:auto val="1"/>
        <c:lblAlgn val="ctr"/>
        <c:lblOffset val="100"/>
        <c:noMultiLvlLbl val="0"/>
      </c:catAx>
      <c:valAx>
        <c:axId val="822172063"/>
        <c:scaling>
          <c:orientation val="minMax"/>
          <c:max val="46280"/>
          <c:min val="46188"/>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dirty="0"/>
                  <a:t>Date</a:t>
                </a:r>
              </a:p>
            </c:rich>
          </c:tx>
          <c:overlay val="0"/>
          <c:spPr>
            <a:noFill/>
            <a:ln>
              <a:noFill/>
            </a:ln>
            <a:effectLst/>
          </c:spPr>
          <c:txPr>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m/d/yyyy" sourceLinked="0"/>
        <c:majorTickMark val="none"/>
        <c:minorTickMark val="none"/>
        <c:tickLblPos val="nextTo"/>
        <c:spPr>
          <a:noFill/>
          <a:ln>
            <a:solidFill>
              <a:schemeClr val="accent2">
                <a:shade val="15000"/>
              </a:schemeClr>
            </a:solid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22188383"/>
        <c:crosses val="autoZero"/>
        <c:crossBetween val="between"/>
        <c:majorUnit val="30"/>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0.15963</cdr:x>
      <cdr:y>0.27136</cdr:y>
    </cdr:from>
    <cdr:to>
      <cdr:x>0.87402</cdr:x>
      <cdr:y>0.32952</cdr:y>
    </cdr:to>
    <cdr:sp macro="" textlink="">
      <cdr:nvSpPr>
        <cdr:cNvPr id="2" name="Rectangle 1">
          <a:extLst xmlns:a="http://schemas.openxmlformats.org/drawingml/2006/main">
            <a:ext uri="{FF2B5EF4-FFF2-40B4-BE49-F238E27FC236}">
              <a16:creationId xmlns:a16="http://schemas.microsoft.com/office/drawing/2014/main" id="{1C633635-CF65-3E0B-6722-30F23DC96AAD}"/>
            </a:ext>
          </a:extLst>
        </cdr:cNvPr>
        <cdr:cNvSpPr/>
      </cdr:nvSpPr>
      <cdr:spPr>
        <a:xfrm xmlns:a="http://schemas.openxmlformats.org/drawingml/2006/main">
          <a:off x="1576987" y="1407802"/>
          <a:ext cx="7057425" cy="301731"/>
        </a:xfrm>
        <a:prstGeom xmlns:a="http://schemas.openxmlformats.org/drawingml/2006/main" prst="rect">
          <a:avLst/>
        </a:prstGeom>
      </cdr:spPr>
      <cdr:style>
        <a:lnRef xmlns:a="http://schemas.openxmlformats.org/drawingml/2006/main" idx="2">
          <a:schemeClr val="accent2">
            <a:shade val="15000"/>
          </a:schemeClr>
        </a:lnRef>
        <a:fillRef xmlns:a="http://schemas.openxmlformats.org/drawingml/2006/main" idx="1">
          <a:schemeClr val="accent2"/>
        </a:fillRef>
        <a:effectRef xmlns:a="http://schemas.openxmlformats.org/drawingml/2006/main" idx="0">
          <a:schemeClr val="accent2"/>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pPr algn="ctr"/>
          <a:r>
            <a:rPr lang="en-US" b="1" kern="1200" dirty="0">
              <a:solidFill>
                <a:schemeClr val="bg1"/>
              </a:solidFill>
            </a:rPr>
            <a:t>Session 1 (11 weeks)</a:t>
          </a:r>
        </a:p>
      </cdr:txBody>
    </cdr:sp>
  </cdr:relSizeAnchor>
  <cdr:relSizeAnchor xmlns:cdr="http://schemas.openxmlformats.org/drawingml/2006/chartDrawing">
    <cdr:from>
      <cdr:x>0.16021</cdr:x>
      <cdr:y>0.35831</cdr:y>
    </cdr:from>
    <cdr:to>
      <cdr:x>0.39701</cdr:x>
      <cdr:y>0.41647</cdr:y>
    </cdr:to>
    <cdr:sp macro="" textlink="">
      <cdr:nvSpPr>
        <cdr:cNvPr id="3" name="Rectangle 2">
          <a:extLst xmlns:a="http://schemas.openxmlformats.org/drawingml/2006/main">
            <a:ext uri="{FF2B5EF4-FFF2-40B4-BE49-F238E27FC236}">
              <a16:creationId xmlns:a16="http://schemas.microsoft.com/office/drawing/2014/main" id="{3CF1EE75-C3EC-D7E4-B5AD-6B8C3C75DC16}"/>
            </a:ext>
          </a:extLst>
        </cdr:cNvPr>
        <cdr:cNvSpPr/>
      </cdr:nvSpPr>
      <cdr:spPr>
        <a:xfrm xmlns:a="http://schemas.openxmlformats.org/drawingml/2006/main">
          <a:off x="1582731" y="1858909"/>
          <a:ext cx="2339350" cy="301731"/>
        </a:xfrm>
        <a:prstGeom xmlns:a="http://schemas.openxmlformats.org/drawingml/2006/main" prst="rect">
          <a:avLst/>
        </a:prstGeom>
      </cdr:spPr>
      <cdr:style>
        <a:lnRef xmlns:a="http://schemas.openxmlformats.org/drawingml/2006/main" idx="2">
          <a:schemeClr val="accent2">
            <a:shade val="15000"/>
          </a:schemeClr>
        </a:lnRef>
        <a:fillRef xmlns:a="http://schemas.openxmlformats.org/drawingml/2006/main" idx="1">
          <a:schemeClr val="accent2"/>
        </a:fillRef>
        <a:effectRef xmlns:a="http://schemas.openxmlformats.org/drawingml/2006/main" idx="0">
          <a:schemeClr val="accent2"/>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pPr algn="ctr"/>
          <a:r>
            <a:rPr lang="en-US" b="1" kern="1200" dirty="0"/>
            <a:t>Session 2 (4 weeks)</a:t>
          </a:r>
        </a:p>
      </cdr:txBody>
    </cdr:sp>
  </cdr:relSizeAnchor>
  <cdr:relSizeAnchor xmlns:cdr="http://schemas.openxmlformats.org/drawingml/2006/chartDrawing">
    <cdr:from>
      <cdr:x>0.16079</cdr:x>
      <cdr:y>0.45212</cdr:y>
    </cdr:from>
    <cdr:to>
      <cdr:x>0.6583</cdr:x>
      <cdr:y>0.51028</cdr:y>
    </cdr:to>
    <cdr:sp macro="" textlink="">
      <cdr:nvSpPr>
        <cdr:cNvPr id="4" name="Rectangle 3">
          <a:extLst xmlns:a="http://schemas.openxmlformats.org/drawingml/2006/main">
            <a:ext uri="{FF2B5EF4-FFF2-40B4-BE49-F238E27FC236}">
              <a16:creationId xmlns:a16="http://schemas.microsoft.com/office/drawing/2014/main" id="{6321E3B0-B244-1E00-5DF6-9E7D0B27BF3D}"/>
            </a:ext>
          </a:extLst>
        </cdr:cNvPr>
        <cdr:cNvSpPr/>
      </cdr:nvSpPr>
      <cdr:spPr>
        <a:xfrm xmlns:a="http://schemas.openxmlformats.org/drawingml/2006/main">
          <a:off x="1588446" y="2345584"/>
          <a:ext cx="4914908" cy="301731"/>
        </a:xfrm>
        <a:prstGeom xmlns:a="http://schemas.openxmlformats.org/drawingml/2006/main" prst="rect">
          <a:avLst/>
        </a:prstGeom>
      </cdr:spPr>
      <cdr:style>
        <a:lnRef xmlns:a="http://schemas.openxmlformats.org/drawingml/2006/main" idx="2">
          <a:schemeClr val="accent2">
            <a:shade val="15000"/>
          </a:schemeClr>
        </a:lnRef>
        <a:fillRef xmlns:a="http://schemas.openxmlformats.org/drawingml/2006/main" idx="1">
          <a:schemeClr val="accent2"/>
        </a:fillRef>
        <a:effectRef xmlns:a="http://schemas.openxmlformats.org/drawingml/2006/main" idx="0">
          <a:schemeClr val="accent2"/>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pPr algn="ctr"/>
          <a:r>
            <a:rPr lang="en-US" b="1" kern="1200" dirty="0"/>
            <a:t>Session 3 (8 weeks)</a:t>
          </a:r>
        </a:p>
      </cdr:txBody>
    </cdr:sp>
  </cdr:relSizeAnchor>
  <cdr:relSizeAnchor xmlns:cdr="http://schemas.openxmlformats.org/drawingml/2006/chartDrawing">
    <cdr:from>
      <cdr:x>0.40839</cdr:x>
      <cdr:y>0.55374</cdr:y>
    </cdr:from>
    <cdr:to>
      <cdr:x>0.6583</cdr:x>
      <cdr:y>0.6119</cdr:y>
    </cdr:to>
    <cdr:sp macro="" textlink="">
      <cdr:nvSpPr>
        <cdr:cNvPr id="5" name="Rectangle 4">
          <a:extLst xmlns:a="http://schemas.openxmlformats.org/drawingml/2006/main">
            <a:ext uri="{FF2B5EF4-FFF2-40B4-BE49-F238E27FC236}">
              <a16:creationId xmlns:a16="http://schemas.microsoft.com/office/drawing/2014/main" id="{2DD7D431-51D9-50A5-65C4-FD96190572CE}"/>
            </a:ext>
          </a:extLst>
        </cdr:cNvPr>
        <cdr:cNvSpPr/>
      </cdr:nvSpPr>
      <cdr:spPr>
        <a:xfrm xmlns:a="http://schemas.openxmlformats.org/drawingml/2006/main">
          <a:off x="4034506" y="2872763"/>
          <a:ext cx="2468864" cy="301731"/>
        </a:xfrm>
        <a:prstGeom xmlns:a="http://schemas.openxmlformats.org/drawingml/2006/main" prst="rect">
          <a:avLst/>
        </a:prstGeom>
      </cdr:spPr>
      <cdr:style>
        <a:lnRef xmlns:a="http://schemas.openxmlformats.org/drawingml/2006/main" idx="2">
          <a:schemeClr val="accent2">
            <a:shade val="15000"/>
          </a:schemeClr>
        </a:lnRef>
        <a:fillRef xmlns:a="http://schemas.openxmlformats.org/drawingml/2006/main" idx="1">
          <a:schemeClr val="accent2"/>
        </a:fillRef>
        <a:effectRef xmlns:a="http://schemas.openxmlformats.org/drawingml/2006/main" idx="0">
          <a:schemeClr val="accent2"/>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pPr algn="ctr"/>
          <a:r>
            <a:rPr lang="en-US" b="1" kern="1200" dirty="0"/>
            <a:t>Session 4 (4 weeks)</a:t>
          </a:r>
        </a:p>
      </cdr:txBody>
    </cdr:sp>
  </cdr:relSizeAnchor>
  <cdr:relSizeAnchor xmlns:cdr="http://schemas.openxmlformats.org/drawingml/2006/chartDrawing">
    <cdr:from>
      <cdr:x>0.67218</cdr:x>
      <cdr:y>0.64186</cdr:y>
    </cdr:from>
    <cdr:to>
      <cdr:x>0.87966</cdr:x>
      <cdr:y>0.70003</cdr:y>
    </cdr:to>
    <cdr:sp macro="" textlink="">
      <cdr:nvSpPr>
        <cdr:cNvPr id="6" name="Rectangle 5">
          <a:extLst xmlns:a="http://schemas.openxmlformats.org/drawingml/2006/main">
            <a:ext uri="{FF2B5EF4-FFF2-40B4-BE49-F238E27FC236}">
              <a16:creationId xmlns:a16="http://schemas.microsoft.com/office/drawing/2014/main" id="{880347C1-64C4-0170-B29C-DEF0702D6F43}"/>
            </a:ext>
          </a:extLst>
        </cdr:cNvPr>
        <cdr:cNvSpPr/>
      </cdr:nvSpPr>
      <cdr:spPr>
        <a:xfrm xmlns:a="http://schemas.openxmlformats.org/drawingml/2006/main">
          <a:off x="6640474" y="3329938"/>
          <a:ext cx="2049677" cy="301783"/>
        </a:xfrm>
        <a:prstGeom xmlns:a="http://schemas.openxmlformats.org/drawingml/2006/main" prst="rect">
          <a:avLst/>
        </a:prstGeom>
      </cdr:spPr>
      <cdr:style>
        <a:lnRef xmlns:a="http://schemas.openxmlformats.org/drawingml/2006/main" idx="2">
          <a:schemeClr val="accent2">
            <a:shade val="15000"/>
          </a:schemeClr>
        </a:lnRef>
        <a:fillRef xmlns:a="http://schemas.openxmlformats.org/drawingml/2006/main" idx="1">
          <a:schemeClr val="accent2"/>
        </a:fillRef>
        <a:effectRef xmlns:a="http://schemas.openxmlformats.org/drawingml/2006/main" idx="0">
          <a:schemeClr val="accent2"/>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pPr algn="ctr"/>
          <a:r>
            <a:rPr lang="en-US" b="1" kern="1200" dirty="0"/>
            <a:t>Session 5 (3 weeks)</a:t>
          </a:r>
        </a:p>
      </cdr:txBody>
    </cdr:sp>
  </cdr:relSizeAnchor>
  <cdr:relSizeAnchor xmlns:cdr="http://schemas.openxmlformats.org/drawingml/2006/chartDrawing">
    <cdr:from>
      <cdr:x>0.11335</cdr:x>
      <cdr:y>0.7164</cdr:y>
    </cdr:from>
    <cdr:to>
      <cdr:x>0.15385</cdr:x>
      <cdr:y>0.77457</cdr:y>
    </cdr:to>
    <cdr:sp macro="" textlink="">
      <cdr:nvSpPr>
        <cdr:cNvPr id="7" name="Rectangle 6">
          <a:extLst xmlns:a="http://schemas.openxmlformats.org/drawingml/2006/main">
            <a:ext uri="{FF2B5EF4-FFF2-40B4-BE49-F238E27FC236}">
              <a16:creationId xmlns:a16="http://schemas.microsoft.com/office/drawing/2014/main" id="{FA79CBC5-36DE-0CB7-41B3-FB93EC04802B}"/>
            </a:ext>
          </a:extLst>
        </cdr:cNvPr>
        <cdr:cNvSpPr/>
      </cdr:nvSpPr>
      <cdr:spPr>
        <a:xfrm xmlns:a="http://schemas.openxmlformats.org/drawingml/2006/main">
          <a:off x="1119822" y="3716655"/>
          <a:ext cx="400050" cy="301752"/>
        </a:xfrm>
        <a:prstGeom xmlns:a="http://schemas.openxmlformats.org/drawingml/2006/main" prst="rect">
          <a:avLst/>
        </a:prstGeom>
      </cdr:spPr>
      <cdr:style>
        <a:lnRef xmlns:a="http://schemas.openxmlformats.org/drawingml/2006/main" idx="2">
          <a:schemeClr val="accent2">
            <a:shade val="15000"/>
          </a:schemeClr>
        </a:lnRef>
        <a:fillRef xmlns:a="http://schemas.openxmlformats.org/drawingml/2006/main" idx="1">
          <a:schemeClr val="accent2"/>
        </a:fillRef>
        <a:effectRef xmlns:a="http://schemas.openxmlformats.org/drawingml/2006/main" idx="0">
          <a:schemeClr val="accent2"/>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kern="1200"/>
        </a:p>
      </cdr:txBody>
    </cdr:sp>
  </cdr:relSizeAnchor>
  <cdr:relSizeAnchor xmlns:cdr="http://schemas.openxmlformats.org/drawingml/2006/chartDrawing">
    <cdr:from>
      <cdr:x>0.18509</cdr:x>
      <cdr:y>0.7142</cdr:y>
    </cdr:from>
    <cdr:to>
      <cdr:x>0.37599</cdr:x>
      <cdr:y>0.78947</cdr:y>
    </cdr:to>
    <cdr:sp macro="" textlink="">
      <cdr:nvSpPr>
        <cdr:cNvPr id="8" name="Rectangle 7">
          <a:extLst xmlns:a="http://schemas.openxmlformats.org/drawingml/2006/main">
            <a:ext uri="{FF2B5EF4-FFF2-40B4-BE49-F238E27FC236}">
              <a16:creationId xmlns:a16="http://schemas.microsoft.com/office/drawing/2014/main" id="{6B86BF40-2C3D-ABE2-60CD-E322FFFDA340}"/>
            </a:ext>
          </a:extLst>
        </cdr:cNvPr>
        <cdr:cNvSpPr/>
      </cdr:nvSpPr>
      <cdr:spPr>
        <a:xfrm xmlns:a="http://schemas.openxmlformats.org/drawingml/2006/main">
          <a:off x="1828482" y="3705225"/>
          <a:ext cx="1885950" cy="390525"/>
        </a:xfrm>
        <a:prstGeom xmlns:a="http://schemas.openxmlformats.org/drawingml/2006/main" prst="rect">
          <a:avLst/>
        </a:prstGeom>
        <a:solidFill xmlns:a="http://schemas.openxmlformats.org/drawingml/2006/main">
          <a:schemeClr val="accent2">
            <a:alpha val="67000"/>
          </a:schemeClr>
        </a:solidFill>
      </cdr:spPr>
      <cdr:style>
        <a:lnRef xmlns:a="http://schemas.openxmlformats.org/drawingml/2006/main" idx="2">
          <a:schemeClr val="accent2">
            <a:shade val="15000"/>
          </a:schemeClr>
        </a:lnRef>
        <a:fillRef xmlns:a="http://schemas.openxmlformats.org/drawingml/2006/main" idx="1">
          <a:schemeClr val="accent2"/>
        </a:fillRef>
        <a:effectRef xmlns:a="http://schemas.openxmlformats.org/drawingml/2006/main" idx="0">
          <a:schemeClr val="accent2"/>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pPr algn="ctr"/>
          <a:r>
            <a:rPr lang="en-US" b="1" kern="1200" dirty="0"/>
            <a:t>Session 6 (1 week)</a:t>
          </a:r>
        </a:p>
      </cdr:txBody>
    </cdr:sp>
  </cdr:relSizeAnchor>
  <cdr:relSizeAnchor xmlns:cdr="http://schemas.openxmlformats.org/drawingml/2006/chartDrawing">
    <cdr:from>
      <cdr:x>0.15385</cdr:x>
      <cdr:y>0.73623</cdr:y>
    </cdr:from>
    <cdr:to>
      <cdr:x>0.1848</cdr:x>
      <cdr:y>0.77368</cdr:y>
    </cdr:to>
    <cdr:sp macro="" textlink="">
      <cdr:nvSpPr>
        <cdr:cNvPr id="9" name="Arrow: Right 8">
          <a:extLst xmlns:a="http://schemas.openxmlformats.org/drawingml/2006/main">
            <a:ext uri="{FF2B5EF4-FFF2-40B4-BE49-F238E27FC236}">
              <a16:creationId xmlns:a16="http://schemas.microsoft.com/office/drawing/2014/main" id="{2EC76581-6725-7C00-8F87-653F98234D99}"/>
            </a:ext>
          </a:extLst>
        </cdr:cNvPr>
        <cdr:cNvSpPr/>
      </cdr:nvSpPr>
      <cdr:spPr>
        <a:xfrm xmlns:a="http://schemas.openxmlformats.org/drawingml/2006/main" rot="10800000">
          <a:off x="1519872" y="3819525"/>
          <a:ext cx="305753" cy="194310"/>
        </a:xfrm>
        <a:prstGeom xmlns:a="http://schemas.openxmlformats.org/drawingml/2006/main" prst="rightArrow">
          <a:avLst/>
        </a:prstGeom>
        <a:solidFill xmlns:a="http://schemas.openxmlformats.org/drawingml/2006/main">
          <a:schemeClr val="accent2">
            <a:alpha val="67000"/>
          </a:schemeClr>
        </a:solidFill>
      </cdr:spPr>
      <cdr:style>
        <a:lnRef xmlns:a="http://schemas.openxmlformats.org/drawingml/2006/main" idx="2">
          <a:schemeClr val="accent2">
            <a:shade val="15000"/>
          </a:schemeClr>
        </a:lnRef>
        <a:fillRef xmlns:a="http://schemas.openxmlformats.org/drawingml/2006/main" idx="1">
          <a:schemeClr val="accent2"/>
        </a:fillRef>
        <a:effectRef xmlns:a="http://schemas.openxmlformats.org/drawingml/2006/main" idx="0">
          <a:schemeClr val="accent2"/>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kern="1200"/>
        </a:p>
      </cdr:txBody>
    </cdr:sp>
  </cdr:relSizeAnchor>
</c:userShapes>
</file>

<file path=ppt/drawings/drawing2.xml><?xml version="1.0" encoding="utf-8"?>
<c:userShapes xmlns:c="http://schemas.openxmlformats.org/drawingml/2006/chart">
  <cdr:relSizeAnchor xmlns:cdr="http://schemas.openxmlformats.org/drawingml/2006/chartDrawing">
    <cdr:from>
      <cdr:x>0.15963</cdr:x>
      <cdr:y>0.27136</cdr:y>
    </cdr:from>
    <cdr:to>
      <cdr:x>0.88493</cdr:x>
      <cdr:y>0.32952</cdr:y>
    </cdr:to>
    <cdr:sp macro="" textlink="">
      <cdr:nvSpPr>
        <cdr:cNvPr id="2" name="Rectangle 1">
          <a:extLst xmlns:a="http://schemas.openxmlformats.org/drawingml/2006/main">
            <a:ext uri="{FF2B5EF4-FFF2-40B4-BE49-F238E27FC236}">
              <a16:creationId xmlns:a16="http://schemas.microsoft.com/office/drawing/2014/main" id="{1C633635-CF65-3E0B-6722-30F23DC96AAD}"/>
            </a:ext>
          </a:extLst>
        </cdr:cNvPr>
        <cdr:cNvSpPr/>
      </cdr:nvSpPr>
      <cdr:spPr>
        <a:xfrm xmlns:a="http://schemas.openxmlformats.org/drawingml/2006/main">
          <a:off x="1576988" y="1407802"/>
          <a:ext cx="7165234" cy="301731"/>
        </a:xfrm>
        <a:prstGeom xmlns:a="http://schemas.openxmlformats.org/drawingml/2006/main" prst="rect">
          <a:avLst/>
        </a:prstGeom>
      </cdr:spPr>
      <cdr:style>
        <a:lnRef xmlns:a="http://schemas.openxmlformats.org/drawingml/2006/main" idx="2">
          <a:schemeClr val="accent2">
            <a:shade val="15000"/>
          </a:schemeClr>
        </a:lnRef>
        <a:fillRef xmlns:a="http://schemas.openxmlformats.org/drawingml/2006/main" idx="1">
          <a:schemeClr val="accent2"/>
        </a:fillRef>
        <a:effectRef xmlns:a="http://schemas.openxmlformats.org/drawingml/2006/main" idx="0">
          <a:schemeClr val="accent2"/>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pPr algn="ctr"/>
          <a:r>
            <a:rPr lang="en-US" b="1" kern="1200" dirty="0">
              <a:solidFill>
                <a:schemeClr val="bg1"/>
              </a:solidFill>
            </a:rPr>
            <a:t>Session 1 (11 weeks)</a:t>
          </a:r>
        </a:p>
      </cdr:txBody>
    </cdr:sp>
  </cdr:relSizeAnchor>
  <cdr:relSizeAnchor xmlns:cdr="http://schemas.openxmlformats.org/drawingml/2006/chartDrawing">
    <cdr:from>
      <cdr:x>0.16021</cdr:x>
      <cdr:y>0.35831</cdr:y>
    </cdr:from>
    <cdr:to>
      <cdr:x>0.39701</cdr:x>
      <cdr:y>0.41647</cdr:y>
    </cdr:to>
    <cdr:sp macro="" textlink="">
      <cdr:nvSpPr>
        <cdr:cNvPr id="3" name="Rectangle 2">
          <a:extLst xmlns:a="http://schemas.openxmlformats.org/drawingml/2006/main">
            <a:ext uri="{FF2B5EF4-FFF2-40B4-BE49-F238E27FC236}">
              <a16:creationId xmlns:a16="http://schemas.microsoft.com/office/drawing/2014/main" id="{3CF1EE75-C3EC-D7E4-B5AD-6B8C3C75DC16}"/>
            </a:ext>
          </a:extLst>
        </cdr:cNvPr>
        <cdr:cNvSpPr/>
      </cdr:nvSpPr>
      <cdr:spPr>
        <a:xfrm xmlns:a="http://schemas.openxmlformats.org/drawingml/2006/main">
          <a:off x="1582731" y="1858909"/>
          <a:ext cx="2339350" cy="301731"/>
        </a:xfrm>
        <a:prstGeom xmlns:a="http://schemas.openxmlformats.org/drawingml/2006/main" prst="rect">
          <a:avLst/>
        </a:prstGeom>
      </cdr:spPr>
      <cdr:style>
        <a:lnRef xmlns:a="http://schemas.openxmlformats.org/drawingml/2006/main" idx="2">
          <a:schemeClr val="accent2">
            <a:shade val="15000"/>
          </a:schemeClr>
        </a:lnRef>
        <a:fillRef xmlns:a="http://schemas.openxmlformats.org/drawingml/2006/main" idx="1">
          <a:schemeClr val="accent2"/>
        </a:fillRef>
        <a:effectRef xmlns:a="http://schemas.openxmlformats.org/drawingml/2006/main" idx="0">
          <a:schemeClr val="accent2"/>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pPr algn="ctr"/>
          <a:r>
            <a:rPr lang="en-US" b="1" kern="1200" dirty="0"/>
            <a:t>Session 2 (4 weeks)</a:t>
          </a:r>
        </a:p>
      </cdr:txBody>
    </cdr:sp>
  </cdr:relSizeAnchor>
  <cdr:relSizeAnchor xmlns:cdr="http://schemas.openxmlformats.org/drawingml/2006/chartDrawing">
    <cdr:from>
      <cdr:x>0.16079</cdr:x>
      <cdr:y>0.45212</cdr:y>
    </cdr:from>
    <cdr:to>
      <cdr:x>0.6583</cdr:x>
      <cdr:y>0.51028</cdr:y>
    </cdr:to>
    <cdr:sp macro="" textlink="">
      <cdr:nvSpPr>
        <cdr:cNvPr id="4" name="Rectangle 3">
          <a:extLst xmlns:a="http://schemas.openxmlformats.org/drawingml/2006/main">
            <a:ext uri="{FF2B5EF4-FFF2-40B4-BE49-F238E27FC236}">
              <a16:creationId xmlns:a16="http://schemas.microsoft.com/office/drawing/2014/main" id="{6321E3B0-B244-1E00-5DF6-9E7D0B27BF3D}"/>
            </a:ext>
          </a:extLst>
        </cdr:cNvPr>
        <cdr:cNvSpPr/>
      </cdr:nvSpPr>
      <cdr:spPr>
        <a:xfrm xmlns:a="http://schemas.openxmlformats.org/drawingml/2006/main">
          <a:off x="1588446" y="2345584"/>
          <a:ext cx="4914908" cy="301731"/>
        </a:xfrm>
        <a:prstGeom xmlns:a="http://schemas.openxmlformats.org/drawingml/2006/main" prst="rect">
          <a:avLst/>
        </a:prstGeom>
      </cdr:spPr>
      <cdr:style>
        <a:lnRef xmlns:a="http://schemas.openxmlformats.org/drawingml/2006/main" idx="2">
          <a:schemeClr val="accent2">
            <a:shade val="15000"/>
          </a:schemeClr>
        </a:lnRef>
        <a:fillRef xmlns:a="http://schemas.openxmlformats.org/drawingml/2006/main" idx="1">
          <a:schemeClr val="accent2"/>
        </a:fillRef>
        <a:effectRef xmlns:a="http://schemas.openxmlformats.org/drawingml/2006/main" idx="0">
          <a:schemeClr val="accent2"/>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pPr algn="ctr"/>
          <a:r>
            <a:rPr lang="en-US" b="1" kern="1200" dirty="0"/>
            <a:t>Session 3 (8 weeks)</a:t>
          </a:r>
        </a:p>
      </cdr:txBody>
    </cdr:sp>
  </cdr:relSizeAnchor>
  <cdr:relSizeAnchor xmlns:cdr="http://schemas.openxmlformats.org/drawingml/2006/chartDrawing">
    <cdr:from>
      <cdr:x>0.4053</cdr:x>
      <cdr:y>0.5449</cdr:y>
    </cdr:from>
    <cdr:to>
      <cdr:x>0.65521</cdr:x>
      <cdr:y>0.60306</cdr:y>
    </cdr:to>
    <cdr:sp macro="" textlink="">
      <cdr:nvSpPr>
        <cdr:cNvPr id="5" name="Rectangle 4">
          <a:extLst xmlns:a="http://schemas.openxmlformats.org/drawingml/2006/main">
            <a:ext uri="{FF2B5EF4-FFF2-40B4-BE49-F238E27FC236}">
              <a16:creationId xmlns:a16="http://schemas.microsoft.com/office/drawing/2014/main" id="{2DD7D431-51D9-50A5-65C4-FD96190572CE}"/>
            </a:ext>
          </a:extLst>
        </cdr:cNvPr>
        <cdr:cNvSpPr/>
      </cdr:nvSpPr>
      <cdr:spPr>
        <a:xfrm xmlns:a="http://schemas.openxmlformats.org/drawingml/2006/main">
          <a:off x="4003992" y="2826912"/>
          <a:ext cx="2468863" cy="301732"/>
        </a:xfrm>
        <a:prstGeom xmlns:a="http://schemas.openxmlformats.org/drawingml/2006/main" prst="rect">
          <a:avLst/>
        </a:prstGeom>
      </cdr:spPr>
      <cdr:style>
        <a:lnRef xmlns:a="http://schemas.openxmlformats.org/drawingml/2006/main" idx="2">
          <a:schemeClr val="accent2">
            <a:shade val="15000"/>
          </a:schemeClr>
        </a:lnRef>
        <a:fillRef xmlns:a="http://schemas.openxmlformats.org/drawingml/2006/main" idx="1">
          <a:schemeClr val="accent2"/>
        </a:fillRef>
        <a:effectRef xmlns:a="http://schemas.openxmlformats.org/drawingml/2006/main" idx="0">
          <a:schemeClr val="accent2"/>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pPr algn="ctr"/>
          <a:r>
            <a:rPr lang="en-US" b="1" kern="1200" dirty="0"/>
            <a:t>Session 4 (4 weeks)</a:t>
          </a:r>
        </a:p>
      </cdr:txBody>
    </cdr:sp>
  </cdr:relSizeAnchor>
  <cdr:relSizeAnchor xmlns:cdr="http://schemas.openxmlformats.org/drawingml/2006/chartDrawing">
    <cdr:from>
      <cdr:x>0.67218</cdr:x>
      <cdr:y>0.64186</cdr:y>
    </cdr:from>
    <cdr:to>
      <cdr:x>0.88429</cdr:x>
      <cdr:y>0.70003</cdr:y>
    </cdr:to>
    <cdr:sp macro="" textlink="">
      <cdr:nvSpPr>
        <cdr:cNvPr id="6" name="Rectangle 5">
          <a:extLst xmlns:a="http://schemas.openxmlformats.org/drawingml/2006/main">
            <a:ext uri="{FF2B5EF4-FFF2-40B4-BE49-F238E27FC236}">
              <a16:creationId xmlns:a16="http://schemas.microsoft.com/office/drawing/2014/main" id="{880347C1-64C4-0170-B29C-DEF0702D6F43}"/>
            </a:ext>
          </a:extLst>
        </cdr:cNvPr>
        <cdr:cNvSpPr/>
      </cdr:nvSpPr>
      <cdr:spPr>
        <a:xfrm xmlns:a="http://schemas.openxmlformats.org/drawingml/2006/main">
          <a:off x="6640474" y="3329938"/>
          <a:ext cx="2095397" cy="301783"/>
        </a:xfrm>
        <a:prstGeom xmlns:a="http://schemas.openxmlformats.org/drawingml/2006/main" prst="rect">
          <a:avLst/>
        </a:prstGeom>
      </cdr:spPr>
      <cdr:style>
        <a:lnRef xmlns:a="http://schemas.openxmlformats.org/drawingml/2006/main" idx="2">
          <a:schemeClr val="accent2">
            <a:shade val="15000"/>
          </a:schemeClr>
        </a:lnRef>
        <a:fillRef xmlns:a="http://schemas.openxmlformats.org/drawingml/2006/main" idx="1">
          <a:schemeClr val="accent2"/>
        </a:fillRef>
        <a:effectRef xmlns:a="http://schemas.openxmlformats.org/drawingml/2006/main" idx="0">
          <a:schemeClr val="accent2"/>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pPr algn="ctr"/>
          <a:r>
            <a:rPr lang="en-US" b="1" kern="1200" dirty="0"/>
            <a:t>Session 5 (3 weeks)</a:t>
          </a:r>
        </a:p>
      </cdr:txBody>
    </cdr:sp>
  </cdr:relSizeAnchor>
  <cdr:relSizeAnchor xmlns:cdr="http://schemas.openxmlformats.org/drawingml/2006/chartDrawing">
    <cdr:from>
      <cdr:x>0.11335</cdr:x>
      <cdr:y>0.7164</cdr:y>
    </cdr:from>
    <cdr:to>
      <cdr:x>0.15385</cdr:x>
      <cdr:y>0.77457</cdr:y>
    </cdr:to>
    <cdr:sp macro="" textlink="">
      <cdr:nvSpPr>
        <cdr:cNvPr id="7" name="Rectangle 6">
          <a:extLst xmlns:a="http://schemas.openxmlformats.org/drawingml/2006/main">
            <a:ext uri="{FF2B5EF4-FFF2-40B4-BE49-F238E27FC236}">
              <a16:creationId xmlns:a16="http://schemas.microsoft.com/office/drawing/2014/main" id="{FA79CBC5-36DE-0CB7-41B3-FB93EC04802B}"/>
            </a:ext>
          </a:extLst>
        </cdr:cNvPr>
        <cdr:cNvSpPr/>
      </cdr:nvSpPr>
      <cdr:spPr>
        <a:xfrm xmlns:a="http://schemas.openxmlformats.org/drawingml/2006/main">
          <a:off x="1119822" y="3716655"/>
          <a:ext cx="400050" cy="301752"/>
        </a:xfrm>
        <a:prstGeom xmlns:a="http://schemas.openxmlformats.org/drawingml/2006/main" prst="rect">
          <a:avLst/>
        </a:prstGeom>
      </cdr:spPr>
      <cdr:style>
        <a:lnRef xmlns:a="http://schemas.openxmlformats.org/drawingml/2006/main" idx="2">
          <a:schemeClr val="accent2">
            <a:shade val="15000"/>
          </a:schemeClr>
        </a:lnRef>
        <a:fillRef xmlns:a="http://schemas.openxmlformats.org/drawingml/2006/main" idx="1">
          <a:schemeClr val="accent2"/>
        </a:fillRef>
        <a:effectRef xmlns:a="http://schemas.openxmlformats.org/drawingml/2006/main" idx="0">
          <a:schemeClr val="accent2"/>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kern="1200"/>
        </a:p>
      </cdr:txBody>
    </cdr:sp>
  </cdr:relSizeAnchor>
  <cdr:relSizeAnchor xmlns:cdr="http://schemas.openxmlformats.org/drawingml/2006/chartDrawing">
    <cdr:from>
      <cdr:x>0.18509</cdr:x>
      <cdr:y>0.7142</cdr:y>
    </cdr:from>
    <cdr:to>
      <cdr:x>0.37599</cdr:x>
      <cdr:y>0.78947</cdr:y>
    </cdr:to>
    <cdr:sp macro="" textlink="">
      <cdr:nvSpPr>
        <cdr:cNvPr id="8" name="Rectangle 7">
          <a:extLst xmlns:a="http://schemas.openxmlformats.org/drawingml/2006/main">
            <a:ext uri="{FF2B5EF4-FFF2-40B4-BE49-F238E27FC236}">
              <a16:creationId xmlns:a16="http://schemas.microsoft.com/office/drawing/2014/main" id="{6B86BF40-2C3D-ABE2-60CD-E322FFFDA340}"/>
            </a:ext>
          </a:extLst>
        </cdr:cNvPr>
        <cdr:cNvSpPr/>
      </cdr:nvSpPr>
      <cdr:spPr>
        <a:xfrm xmlns:a="http://schemas.openxmlformats.org/drawingml/2006/main">
          <a:off x="1828482" y="3705225"/>
          <a:ext cx="1885950" cy="390525"/>
        </a:xfrm>
        <a:prstGeom xmlns:a="http://schemas.openxmlformats.org/drawingml/2006/main" prst="rect">
          <a:avLst/>
        </a:prstGeom>
        <a:solidFill xmlns:a="http://schemas.openxmlformats.org/drawingml/2006/main">
          <a:schemeClr val="accent2">
            <a:alpha val="67000"/>
          </a:schemeClr>
        </a:solidFill>
      </cdr:spPr>
      <cdr:style>
        <a:lnRef xmlns:a="http://schemas.openxmlformats.org/drawingml/2006/main" idx="2">
          <a:schemeClr val="accent2">
            <a:shade val="15000"/>
          </a:schemeClr>
        </a:lnRef>
        <a:fillRef xmlns:a="http://schemas.openxmlformats.org/drawingml/2006/main" idx="1">
          <a:schemeClr val="accent2"/>
        </a:fillRef>
        <a:effectRef xmlns:a="http://schemas.openxmlformats.org/drawingml/2006/main" idx="0">
          <a:schemeClr val="accent2"/>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pPr algn="ctr"/>
          <a:r>
            <a:rPr lang="en-US" b="1" kern="1200" dirty="0"/>
            <a:t>Session 6 (1 week)</a:t>
          </a:r>
        </a:p>
      </cdr:txBody>
    </cdr:sp>
  </cdr:relSizeAnchor>
  <cdr:relSizeAnchor xmlns:cdr="http://schemas.openxmlformats.org/drawingml/2006/chartDrawing">
    <cdr:from>
      <cdr:x>0.15385</cdr:x>
      <cdr:y>0.73623</cdr:y>
    </cdr:from>
    <cdr:to>
      <cdr:x>0.1848</cdr:x>
      <cdr:y>0.77368</cdr:y>
    </cdr:to>
    <cdr:sp macro="" textlink="">
      <cdr:nvSpPr>
        <cdr:cNvPr id="9" name="Arrow: Right 8">
          <a:extLst xmlns:a="http://schemas.openxmlformats.org/drawingml/2006/main">
            <a:ext uri="{FF2B5EF4-FFF2-40B4-BE49-F238E27FC236}">
              <a16:creationId xmlns:a16="http://schemas.microsoft.com/office/drawing/2014/main" id="{2EC76581-6725-7C00-8F87-653F98234D99}"/>
            </a:ext>
          </a:extLst>
        </cdr:cNvPr>
        <cdr:cNvSpPr/>
      </cdr:nvSpPr>
      <cdr:spPr>
        <a:xfrm xmlns:a="http://schemas.openxmlformats.org/drawingml/2006/main" rot="10800000">
          <a:off x="1519872" y="3819525"/>
          <a:ext cx="305753" cy="194310"/>
        </a:xfrm>
        <a:prstGeom xmlns:a="http://schemas.openxmlformats.org/drawingml/2006/main" prst="rightArrow">
          <a:avLst/>
        </a:prstGeom>
        <a:solidFill xmlns:a="http://schemas.openxmlformats.org/drawingml/2006/main">
          <a:schemeClr val="accent2">
            <a:alpha val="67000"/>
          </a:schemeClr>
        </a:solidFill>
      </cdr:spPr>
      <cdr:style>
        <a:lnRef xmlns:a="http://schemas.openxmlformats.org/drawingml/2006/main" idx="2">
          <a:schemeClr val="accent2">
            <a:shade val="15000"/>
          </a:schemeClr>
        </a:lnRef>
        <a:fillRef xmlns:a="http://schemas.openxmlformats.org/drawingml/2006/main" idx="1">
          <a:schemeClr val="accent2"/>
        </a:fillRef>
        <a:effectRef xmlns:a="http://schemas.openxmlformats.org/drawingml/2006/main" idx="0">
          <a:schemeClr val="accent2"/>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kern="1200"/>
        </a:p>
      </cdr:txBody>
    </cdr:sp>
  </cdr:relSizeAnchor>
</c:userShapes>
</file>

<file path=ppt/drawings/drawing3.xml><?xml version="1.0" encoding="utf-8"?>
<c:userShapes xmlns:c="http://schemas.openxmlformats.org/drawingml/2006/chart">
  <cdr:relSizeAnchor xmlns:cdr="http://schemas.openxmlformats.org/drawingml/2006/chartDrawing">
    <cdr:from>
      <cdr:x>0.15963</cdr:x>
      <cdr:y>0.27136</cdr:y>
    </cdr:from>
    <cdr:to>
      <cdr:x>0.88893</cdr:x>
      <cdr:y>0.32952</cdr:y>
    </cdr:to>
    <cdr:sp macro="" textlink="">
      <cdr:nvSpPr>
        <cdr:cNvPr id="2" name="Rectangle 1">
          <a:extLst xmlns:a="http://schemas.openxmlformats.org/drawingml/2006/main">
            <a:ext uri="{FF2B5EF4-FFF2-40B4-BE49-F238E27FC236}">
              <a16:creationId xmlns:a16="http://schemas.microsoft.com/office/drawing/2014/main" id="{1C633635-CF65-3E0B-6722-30F23DC96AAD}"/>
            </a:ext>
          </a:extLst>
        </cdr:cNvPr>
        <cdr:cNvSpPr/>
      </cdr:nvSpPr>
      <cdr:spPr>
        <a:xfrm xmlns:a="http://schemas.openxmlformats.org/drawingml/2006/main">
          <a:off x="1576987" y="1407802"/>
          <a:ext cx="7204745" cy="301731"/>
        </a:xfrm>
        <a:prstGeom xmlns:a="http://schemas.openxmlformats.org/drawingml/2006/main" prst="rect">
          <a:avLst/>
        </a:prstGeom>
      </cdr:spPr>
      <cdr:style>
        <a:lnRef xmlns:a="http://schemas.openxmlformats.org/drawingml/2006/main" idx="2">
          <a:schemeClr val="accent2">
            <a:shade val="15000"/>
          </a:schemeClr>
        </a:lnRef>
        <a:fillRef xmlns:a="http://schemas.openxmlformats.org/drawingml/2006/main" idx="1">
          <a:schemeClr val="accent2"/>
        </a:fillRef>
        <a:effectRef xmlns:a="http://schemas.openxmlformats.org/drawingml/2006/main" idx="0">
          <a:schemeClr val="accent2"/>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pPr algn="ctr"/>
          <a:r>
            <a:rPr lang="en-US" b="1" kern="1200" dirty="0">
              <a:solidFill>
                <a:schemeClr val="bg1"/>
              </a:solidFill>
            </a:rPr>
            <a:t>Session 1 (11 weeks)</a:t>
          </a:r>
        </a:p>
      </cdr:txBody>
    </cdr:sp>
  </cdr:relSizeAnchor>
  <cdr:relSizeAnchor xmlns:cdr="http://schemas.openxmlformats.org/drawingml/2006/chartDrawing">
    <cdr:from>
      <cdr:x>0.16021</cdr:x>
      <cdr:y>0.35831</cdr:y>
    </cdr:from>
    <cdr:to>
      <cdr:x>0.39701</cdr:x>
      <cdr:y>0.41647</cdr:y>
    </cdr:to>
    <cdr:sp macro="" textlink="">
      <cdr:nvSpPr>
        <cdr:cNvPr id="3" name="Rectangle 2">
          <a:extLst xmlns:a="http://schemas.openxmlformats.org/drawingml/2006/main">
            <a:ext uri="{FF2B5EF4-FFF2-40B4-BE49-F238E27FC236}">
              <a16:creationId xmlns:a16="http://schemas.microsoft.com/office/drawing/2014/main" id="{3CF1EE75-C3EC-D7E4-B5AD-6B8C3C75DC16}"/>
            </a:ext>
          </a:extLst>
        </cdr:cNvPr>
        <cdr:cNvSpPr/>
      </cdr:nvSpPr>
      <cdr:spPr>
        <a:xfrm xmlns:a="http://schemas.openxmlformats.org/drawingml/2006/main">
          <a:off x="1582731" y="1858909"/>
          <a:ext cx="2339350" cy="301731"/>
        </a:xfrm>
        <a:prstGeom xmlns:a="http://schemas.openxmlformats.org/drawingml/2006/main" prst="rect">
          <a:avLst/>
        </a:prstGeom>
      </cdr:spPr>
      <cdr:style>
        <a:lnRef xmlns:a="http://schemas.openxmlformats.org/drawingml/2006/main" idx="2">
          <a:schemeClr val="accent2">
            <a:shade val="15000"/>
          </a:schemeClr>
        </a:lnRef>
        <a:fillRef xmlns:a="http://schemas.openxmlformats.org/drawingml/2006/main" idx="1">
          <a:schemeClr val="accent2"/>
        </a:fillRef>
        <a:effectRef xmlns:a="http://schemas.openxmlformats.org/drawingml/2006/main" idx="0">
          <a:schemeClr val="accent2"/>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pPr algn="ctr"/>
          <a:r>
            <a:rPr lang="en-US" b="1" kern="1200" dirty="0"/>
            <a:t>Session 2 (4 weeks)</a:t>
          </a:r>
        </a:p>
      </cdr:txBody>
    </cdr:sp>
  </cdr:relSizeAnchor>
  <cdr:relSizeAnchor xmlns:cdr="http://schemas.openxmlformats.org/drawingml/2006/chartDrawing">
    <cdr:from>
      <cdr:x>0.16079</cdr:x>
      <cdr:y>0.45212</cdr:y>
    </cdr:from>
    <cdr:to>
      <cdr:x>0.6583</cdr:x>
      <cdr:y>0.51028</cdr:y>
    </cdr:to>
    <cdr:sp macro="" textlink="">
      <cdr:nvSpPr>
        <cdr:cNvPr id="4" name="Rectangle 3">
          <a:extLst xmlns:a="http://schemas.openxmlformats.org/drawingml/2006/main">
            <a:ext uri="{FF2B5EF4-FFF2-40B4-BE49-F238E27FC236}">
              <a16:creationId xmlns:a16="http://schemas.microsoft.com/office/drawing/2014/main" id="{6321E3B0-B244-1E00-5DF6-9E7D0B27BF3D}"/>
            </a:ext>
          </a:extLst>
        </cdr:cNvPr>
        <cdr:cNvSpPr/>
      </cdr:nvSpPr>
      <cdr:spPr>
        <a:xfrm xmlns:a="http://schemas.openxmlformats.org/drawingml/2006/main">
          <a:off x="1588446" y="2345584"/>
          <a:ext cx="4914908" cy="301731"/>
        </a:xfrm>
        <a:prstGeom xmlns:a="http://schemas.openxmlformats.org/drawingml/2006/main" prst="rect">
          <a:avLst/>
        </a:prstGeom>
      </cdr:spPr>
      <cdr:style>
        <a:lnRef xmlns:a="http://schemas.openxmlformats.org/drawingml/2006/main" idx="2">
          <a:schemeClr val="accent2">
            <a:shade val="15000"/>
          </a:schemeClr>
        </a:lnRef>
        <a:fillRef xmlns:a="http://schemas.openxmlformats.org/drawingml/2006/main" idx="1">
          <a:schemeClr val="accent2"/>
        </a:fillRef>
        <a:effectRef xmlns:a="http://schemas.openxmlformats.org/drawingml/2006/main" idx="0">
          <a:schemeClr val="accent2"/>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pPr algn="ctr"/>
          <a:r>
            <a:rPr lang="en-US" b="1" kern="1200" dirty="0"/>
            <a:t>Session 3 (8 weeks)</a:t>
          </a:r>
        </a:p>
      </cdr:txBody>
    </cdr:sp>
  </cdr:relSizeAnchor>
  <cdr:relSizeAnchor xmlns:cdr="http://schemas.openxmlformats.org/drawingml/2006/chartDrawing">
    <cdr:from>
      <cdr:x>0.40839</cdr:x>
      <cdr:y>0.55374</cdr:y>
    </cdr:from>
    <cdr:to>
      <cdr:x>0.6583</cdr:x>
      <cdr:y>0.6119</cdr:y>
    </cdr:to>
    <cdr:sp macro="" textlink="">
      <cdr:nvSpPr>
        <cdr:cNvPr id="5" name="Rectangle 4">
          <a:extLst xmlns:a="http://schemas.openxmlformats.org/drawingml/2006/main">
            <a:ext uri="{FF2B5EF4-FFF2-40B4-BE49-F238E27FC236}">
              <a16:creationId xmlns:a16="http://schemas.microsoft.com/office/drawing/2014/main" id="{2DD7D431-51D9-50A5-65C4-FD96190572CE}"/>
            </a:ext>
          </a:extLst>
        </cdr:cNvPr>
        <cdr:cNvSpPr/>
      </cdr:nvSpPr>
      <cdr:spPr>
        <a:xfrm xmlns:a="http://schemas.openxmlformats.org/drawingml/2006/main">
          <a:off x="4034506" y="2872763"/>
          <a:ext cx="2468864" cy="301731"/>
        </a:xfrm>
        <a:prstGeom xmlns:a="http://schemas.openxmlformats.org/drawingml/2006/main" prst="rect">
          <a:avLst/>
        </a:prstGeom>
      </cdr:spPr>
      <cdr:style>
        <a:lnRef xmlns:a="http://schemas.openxmlformats.org/drawingml/2006/main" idx="2">
          <a:schemeClr val="accent2">
            <a:shade val="15000"/>
          </a:schemeClr>
        </a:lnRef>
        <a:fillRef xmlns:a="http://schemas.openxmlformats.org/drawingml/2006/main" idx="1">
          <a:schemeClr val="accent2"/>
        </a:fillRef>
        <a:effectRef xmlns:a="http://schemas.openxmlformats.org/drawingml/2006/main" idx="0">
          <a:schemeClr val="accent2"/>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pPr algn="ctr"/>
          <a:r>
            <a:rPr lang="en-US" b="1" kern="1200" dirty="0"/>
            <a:t>Session 4 (4 weeks)</a:t>
          </a:r>
        </a:p>
      </cdr:txBody>
    </cdr:sp>
  </cdr:relSizeAnchor>
  <cdr:relSizeAnchor xmlns:cdr="http://schemas.openxmlformats.org/drawingml/2006/chartDrawing">
    <cdr:from>
      <cdr:x>0.67218</cdr:x>
      <cdr:y>0.64186</cdr:y>
    </cdr:from>
    <cdr:to>
      <cdr:x>0.8897</cdr:x>
      <cdr:y>0.70003</cdr:y>
    </cdr:to>
    <cdr:sp macro="" textlink="">
      <cdr:nvSpPr>
        <cdr:cNvPr id="6" name="Rectangle 5">
          <a:extLst xmlns:a="http://schemas.openxmlformats.org/drawingml/2006/main">
            <a:ext uri="{FF2B5EF4-FFF2-40B4-BE49-F238E27FC236}">
              <a16:creationId xmlns:a16="http://schemas.microsoft.com/office/drawing/2014/main" id="{880347C1-64C4-0170-B29C-DEF0702D6F43}"/>
            </a:ext>
          </a:extLst>
        </cdr:cNvPr>
        <cdr:cNvSpPr/>
      </cdr:nvSpPr>
      <cdr:spPr>
        <a:xfrm xmlns:a="http://schemas.openxmlformats.org/drawingml/2006/main">
          <a:off x="6640474" y="3329938"/>
          <a:ext cx="2148878" cy="301783"/>
        </a:xfrm>
        <a:prstGeom xmlns:a="http://schemas.openxmlformats.org/drawingml/2006/main" prst="rect">
          <a:avLst/>
        </a:prstGeom>
      </cdr:spPr>
      <cdr:style>
        <a:lnRef xmlns:a="http://schemas.openxmlformats.org/drawingml/2006/main" idx="2">
          <a:schemeClr val="accent2">
            <a:shade val="15000"/>
          </a:schemeClr>
        </a:lnRef>
        <a:fillRef xmlns:a="http://schemas.openxmlformats.org/drawingml/2006/main" idx="1">
          <a:schemeClr val="accent2"/>
        </a:fillRef>
        <a:effectRef xmlns:a="http://schemas.openxmlformats.org/drawingml/2006/main" idx="0">
          <a:schemeClr val="accent2"/>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pPr algn="ctr"/>
          <a:r>
            <a:rPr lang="en-US" b="1" kern="1200" dirty="0"/>
            <a:t>Session 5 (3 weeks)</a:t>
          </a:r>
        </a:p>
      </cdr:txBody>
    </cdr:sp>
  </cdr:relSizeAnchor>
  <cdr:relSizeAnchor xmlns:cdr="http://schemas.openxmlformats.org/drawingml/2006/chartDrawing">
    <cdr:from>
      <cdr:x>0.11335</cdr:x>
      <cdr:y>0.7164</cdr:y>
    </cdr:from>
    <cdr:to>
      <cdr:x>0.15385</cdr:x>
      <cdr:y>0.77457</cdr:y>
    </cdr:to>
    <cdr:sp macro="" textlink="">
      <cdr:nvSpPr>
        <cdr:cNvPr id="7" name="Rectangle 6">
          <a:extLst xmlns:a="http://schemas.openxmlformats.org/drawingml/2006/main">
            <a:ext uri="{FF2B5EF4-FFF2-40B4-BE49-F238E27FC236}">
              <a16:creationId xmlns:a16="http://schemas.microsoft.com/office/drawing/2014/main" id="{FA79CBC5-36DE-0CB7-41B3-FB93EC04802B}"/>
            </a:ext>
          </a:extLst>
        </cdr:cNvPr>
        <cdr:cNvSpPr/>
      </cdr:nvSpPr>
      <cdr:spPr>
        <a:xfrm xmlns:a="http://schemas.openxmlformats.org/drawingml/2006/main">
          <a:off x="1119822" y="3716655"/>
          <a:ext cx="400050" cy="301752"/>
        </a:xfrm>
        <a:prstGeom xmlns:a="http://schemas.openxmlformats.org/drawingml/2006/main" prst="rect">
          <a:avLst/>
        </a:prstGeom>
      </cdr:spPr>
      <cdr:style>
        <a:lnRef xmlns:a="http://schemas.openxmlformats.org/drawingml/2006/main" idx="2">
          <a:schemeClr val="accent2">
            <a:shade val="15000"/>
          </a:schemeClr>
        </a:lnRef>
        <a:fillRef xmlns:a="http://schemas.openxmlformats.org/drawingml/2006/main" idx="1">
          <a:schemeClr val="accent2"/>
        </a:fillRef>
        <a:effectRef xmlns:a="http://schemas.openxmlformats.org/drawingml/2006/main" idx="0">
          <a:schemeClr val="accent2"/>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kern="1200"/>
        </a:p>
      </cdr:txBody>
    </cdr:sp>
  </cdr:relSizeAnchor>
  <cdr:relSizeAnchor xmlns:cdr="http://schemas.openxmlformats.org/drawingml/2006/chartDrawing">
    <cdr:from>
      <cdr:x>0.18509</cdr:x>
      <cdr:y>0.7142</cdr:y>
    </cdr:from>
    <cdr:to>
      <cdr:x>0.37599</cdr:x>
      <cdr:y>0.78947</cdr:y>
    </cdr:to>
    <cdr:sp macro="" textlink="">
      <cdr:nvSpPr>
        <cdr:cNvPr id="8" name="Rectangle 7">
          <a:extLst xmlns:a="http://schemas.openxmlformats.org/drawingml/2006/main">
            <a:ext uri="{FF2B5EF4-FFF2-40B4-BE49-F238E27FC236}">
              <a16:creationId xmlns:a16="http://schemas.microsoft.com/office/drawing/2014/main" id="{6B86BF40-2C3D-ABE2-60CD-E322FFFDA340}"/>
            </a:ext>
          </a:extLst>
        </cdr:cNvPr>
        <cdr:cNvSpPr/>
      </cdr:nvSpPr>
      <cdr:spPr>
        <a:xfrm xmlns:a="http://schemas.openxmlformats.org/drawingml/2006/main">
          <a:off x="1828482" y="3705225"/>
          <a:ext cx="1885950" cy="390525"/>
        </a:xfrm>
        <a:prstGeom xmlns:a="http://schemas.openxmlformats.org/drawingml/2006/main" prst="rect">
          <a:avLst/>
        </a:prstGeom>
        <a:solidFill xmlns:a="http://schemas.openxmlformats.org/drawingml/2006/main">
          <a:schemeClr val="accent2">
            <a:alpha val="67000"/>
          </a:schemeClr>
        </a:solidFill>
      </cdr:spPr>
      <cdr:style>
        <a:lnRef xmlns:a="http://schemas.openxmlformats.org/drawingml/2006/main" idx="2">
          <a:schemeClr val="accent2">
            <a:shade val="15000"/>
          </a:schemeClr>
        </a:lnRef>
        <a:fillRef xmlns:a="http://schemas.openxmlformats.org/drawingml/2006/main" idx="1">
          <a:schemeClr val="accent2"/>
        </a:fillRef>
        <a:effectRef xmlns:a="http://schemas.openxmlformats.org/drawingml/2006/main" idx="0">
          <a:schemeClr val="accent2"/>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pPr algn="ctr"/>
          <a:r>
            <a:rPr lang="en-US" b="1" kern="1200" dirty="0"/>
            <a:t>Session 6 (1 week)</a:t>
          </a:r>
        </a:p>
      </cdr:txBody>
    </cdr:sp>
  </cdr:relSizeAnchor>
  <cdr:relSizeAnchor xmlns:cdr="http://schemas.openxmlformats.org/drawingml/2006/chartDrawing">
    <cdr:from>
      <cdr:x>0.15385</cdr:x>
      <cdr:y>0.73623</cdr:y>
    </cdr:from>
    <cdr:to>
      <cdr:x>0.1848</cdr:x>
      <cdr:y>0.77368</cdr:y>
    </cdr:to>
    <cdr:sp macro="" textlink="">
      <cdr:nvSpPr>
        <cdr:cNvPr id="9" name="Arrow: Right 8">
          <a:extLst xmlns:a="http://schemas.openxmlformats.org/drawingml/2006/main">
            <a:ext uri="{FF2B5EF4-FFF2-40B4-BE49-F238E27FC236}">
              <a16:creationId xmlns:a16="http://schemas.microsoft.com/office/drawing/2014/main" id="{2EC76581-6725-7C00-8F87-653F98234D99}"/>
            </a:ext>
          </a:extLst>
        </cdr:cNvPr>
        <cdr:cNvSpPr/>
      </cdr:nvSpPr>
      <cdr:spPr>
        <a:xfrm xmlns:a="http://schemas.openxmlformats.org/drawingml/2006/main" rot="10800000">
          <a:off x="1519872" y="3819525"/>
          <a:ext cx="305753" cy="194310"/>
        </a:xfrm>
        <a:prstGeom xmlns:a="http://schemas.openxmlformats.org/drawingml/2006/main" prst="rightArrow">
          <a:avLst/>
        </a:prstGeom>
        <a:solidFill xmlns:a="http://schemas.openxmlformats.org/drawingml/2006/main">
          <a:schemeClr val="accent2">
            <a:alpha val="67000"/>
          </a:schemeClr>
        </a:solidFill>
      </cdr:spPr>
      <cdr:style>
        <a:lnRef xmlns:a="http://schemas.openxmlformats.org/drawingml/2006/main" idx="2">
          <a:schemeClr val="accent2">
            <a:shade val="15000"/>
          </a:schemeClr>
        </a:lnRef>
        <a:fillRef xmlns:a="http://schemas.openxmlformats.org/drawingml/2006/main" idx="1">
          <a:schemeClr val="accent2"/>
        </a:fillRef>
        <a:effectRef xmlns:a="http://schemas.openxmlformats.org/drawingml/2006/main" idx="0">
          <a:schemeClr val="accent2"/>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kern="1200"/>
        </a:p>
      </cdr:txBody>
    </cdr:sp>
  </cdr:relSizeAnchor>
</c:userShapes>
</file>

<file path=ppt/drawings/drawing4.xml><?xml version="1.0" encoding="utf-8"?>
<c:userShapes xmlns:c="http://schemas.openxmlformats.org/drawingml/2006/chart">
  <cdr:relSizeAnchor xmlns:cdr="http://schemas.openxmlformats.org/drawingml/2006/chartDrawing">
    <cdr:from>
      <cdr:x>0.15963</cdr:x>
      <cdr:y>0.27136</cdr:y>
    </cdr:from>
    <cdr:to>
      <cdr:x>0.91033</cdr:x>
      <cdr:y>0.32952</cdr:y>
    </cdr:to>
    <cdr:sp macro="" textlink="">
      <cdr:nvSpPr>
        <cdr:cNvPr id="2" name="Rectangle 1">
          <a:extLst xmlns:a="http://schemas.openxmlformats.org/drawingml/2006/main">
            <a:ext uri="{FF2B5EF4-FFF2-40B4-BE49-F238E27FC236}">
              <a16:creationId xmlns:a16="http://schemas.microsoft.com/office/drawing/2014/main" id="{1C633635-CF65-3E0B-6722-30F23DC96AAD}"/>
            </a:ext>
          </a:extLst>
        </cdr:cNvPr>
        <cdr:cNvSpPr/>
      </cdr:nvSpPr>
      <cdr:spPr>
        <a:xfrm xmlns:a="http://schemas.openxmlformats.org/drawingml/2006/main">
          <a:off x="1577004" y="1407816"/>
          <a:ext cx="7416184" cy="301732"/>
        </a:xfrm>
        <a:prstGeom xmlns:a="http://schemas.openxmlformats.org/drawingml/2006/main" prst="rect">
          <a:avLst/>
        </a:prstGeom>
      </cdr:spPr>
      <cdr:style>
        <a:lnRef xmlns:a="http://schemas.openxmlformats.org/drawingml/2006/main" idx="2">
          <a:schemeClr val="accent2">
            <a:shade val="15000"/>
          </a:schemeClr>
        </a:lnRef>
        <a:fillRef xmlns:a="http://schemas.openxmlformats.org/drawingml/2006/main" idx="1">
          <a:schemeClr val="accent2"/>
        </a:fillRef>
        <a:effectRef xmlns:a="http://schemas.openxmlformats.org/drawingml/2006/main" idx="0">
          <a:schemeClr val="accent2"/>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pPr algn="ctr"/>
          <a:r>
            <a:rPr lang="en-US" b="1" kern="1200" dirty="0">
              <a:solidFill>
                <a:schemeClr val="bg1"/>
              </a:solidFill>
            </a:rPr>
            <a:t>Session 1 (11 weeks)</a:t>
          </a:r>
        </a:p>
      </cdr:txBody>
    </cdr:sp>
  </cdr:relSizeAnchor>
  <cdr:relSizeAnchor xmlns:cdr="http://schemas.openxmlformats.org/drawingml/2006/chartDrawing">
    <cdr:from>
      <cdr:x>0.16021</cdr:x>
      <cdr:y>0.35831</cdr:y>
    </cdr:from>
    <cdr:to>
      <cdr:x>0.39701</cdr:x>
      <cdr:y>0.41647</cdr:y>
    </cdr:to>
    <cdr:sp macro="" textlink="">
      <cdr:nvSpPr>
        <cdr:cNvPr id="3" name="Rectangle 2">
          <a:extLst xmlns:a="http://schemas.openxmlformats.org/drawingml/2006/main">
            <a:ext uri="{FF2B5EF4-FFF2-40B4-BE49-F238E27FC236}">
              <a16:creationId xmlns:a16="http://schemas.microsoft.com/office/drawing/2014/main" id="{3CF1EE75-C3EC-D7E4-B5AD-6B8C3C75DC16}"/>
            </a:ext>
          </a:extLst>
        </cdr:cNvPr>
        <cdr:cNvSpPr/>
      </cdr:nvSpPr>
      <cdr:spPr>
        <a:xfrm xmlns:a="http://schemas.openxmlformats.org/drawingml/2006/main">
          <a:off x="1582731" y="1858909"/>
          <a:ext cx="2339350" cy="301731"/>
        </a:xfrm>
        <a:prstGeom xmlns:a="http://schemas.openxmlformats.org/drawingml/2006/main" prst="rect">
          <a:avLst/>
        </a:prstGeom>
      </cdr:spPr>
      <cdr:style>
        <a:lnRef xmlns:a="http://schemas.openxmlformats.org/drawingml/2006/main" idx="2">
          <a:schemeClr val="accent2">
            <a:shade val="15000"/>
          </a:schemeClr>
        </a:lnRef>
        <a:fillRef xmlns:a="http://schemas.openxmlformats.org/drawingml/2006/main" idx="1">
          <a:schemeClr val="accent2"/>
        </a:fillRef>
        <a:effectRef xmlns:a="http://schemas.openxmlformats.org/drawingml/2006/main" idx="0">
          <a:schemeClr val="accent2"/>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pPr algn="ctr"/>
          <a:r>
            <a:rPr lang="en-US" b="1" kern="1200" dirty="0"/>
            <a:t>Session 2 (4 weeks)</a:t>
          </a:r>
        </a:p>
      </cdr:txBody>
    </cdr:sp>
  </cdr:relSizeAnchor>
  <cdr:relSizeAnchor xmlns:cdr="http://schemas.openxmlformats.org/drawingml/2006/chartDrawing">
    <cdr:from>
      <cdr:x>0.16079</cdr:x>
      <cdr:y>0.45212</cdr:y>
    </cdr:from>
    <cdr:to>
      <cdr:x>0.6583</cdr:x>
      <cdr:y>0.51028</cdr:y>
    </cdr:to>
    <cdr:sp macro="" textlink="">
      <cdr:nvSpPr>
        <cdr:cNvPr id="4" name="Rectangle 3">
          <a:extLst xmlns:a="http://schemas.openxmlformats.org/drawingml/2006/main">
            <a:ext uri="{FF2B5EF4-FFF2-40B4-BE49-F238E27FC236}">
              <a16:creationId xmlns:a16="http://schemas.microsoft.com/office/drawing/2014/main" id="{6321E3B0-B244-1E00-5DF6-9E7D0B27BF3D}"/>
            </a:ext>
          </a:extLst>
        </cdr:cNvPr>
        <cdr:cNvSpPr/>
      </cdr:nvSpPr>
      <cdr:spPr>
        <a:xfrm xmlns:a="http://schemas.openxmlformats.org/drawingml/2006/main">
          <a:off x="1588446" y="2345584"/>
          <a:ext cx="4914908" cy="301731"/>
        </a:xfrm>
        <a:prstGeom xmlns:a="http://schemas.openxmlformats.org/drawingml/2006/main" prst="rect">
          <a:avLst/>
        </a:prstGeom>
      </cdr:spPr>
      <cdr:style>
        <a:lnRef xmlns:a="http://schemas.openxmlformats.org/drawingml/2006/main" idx="2">
          <a:schemeClr val="accent2">
            <a:shade val="15000"/>
          </a:schemeClr>
        </a:lnRef>
        <a:fillRef xmlns:a="http://schemas.openxmlformats.org/drawingml/2006/main" idx="1">
          <a:schemeClr val="accent2"/>
        </a:fillRef>
        <a:effectRef xmlns:a="http://schemas.openxmlformats.org/drawingml/2006/main" idx="0">
          <a:schemeClr val="accent2"/>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pPr algn="ctr"/>
          <a:r>
            <a:rPr lang="en-US" b="1" kern="1200" dirty="0"/>
            <a:t>Session 3 (8 weeks)</a:t>
          </a:r>
        </a:p>
      </cdr:txBody>
    </cdr:sp>
  </cdr:relSizeAnchor>
  <cdr:relSizeAnchor xmlns:cdr="http://schemas.openxmlformats.org/drawingml/2006/chartDrawing">
    <cdr:from>
      <cdr:x>0.40839</cdr:x>
      <cdr:y>0.55374</cdr:y>
    </cdr:from>
    <cdr:to>
      <cdr:x>0.6583</cdr:x>
      <cdr:y>0.6119</cdr:y>
    </cdr:to>
    <cdr:sp macro="" textlink="">
      <cdr:nvSpPr>
        <cdr:cNvPr id="5" name="Rectangle 4">
          <a:extLst xmlns:a="http://schemas.openxmlformats.org/drawingml/2006/main">
            <a:ext uri="{FF2B5EF4-FFF2-40B4-BE49-F238E27FC236}">
              <a16:creationId xmlns:a16="http://schemas.microsoft.com/office/drawing/2014/main" id="{2DD7D431-51D9-50A5-65C4-FD96190572CE}"/>
            </a:ext>
          </a:extLst>
        </cdr:cNvPr>
        <cdr:cNvSpPr/>
      </cdr:nvSpPr>
      <cdr:spPr>
        <a:xfrm xmlns:a="http://schemas.openxmlformats.org/drawingml/2006/main">
          <a:off x="4034506" y="2872763"/>
          <a:ext cx="2468864" cy="301731"/>
        </a:xfrm>
        <a:prstGeom xmlns:a="http://schemas.openxmlformats.org/drawingml/2006/main" prst="rect">
          <a:avLst/>
        </a:prstGeom>
      </cdr:spPr>
      <cdr:style>
        <a:lnRef xmlns:a="http://schemas.openxmlformats.org/drawingml/2006/main" idx="2">
          <a:schemeClr val="accent2">
            <a:shade val="15000"/>
          </a:schemeClr>
        </a:lnRef>
        <a:fillRef xmlns:a="http://schemas.openxmlformats.org/drawingml/2006/main" idx="1">
          <a:schemeClr val="accent2"/>
        </a:fillRef>
        <a:effectRef xmlns:a="http://schemas.openxmlformats.org/drawingml/2006/main" idx="0">
          <a:schemeClr val="accent2"/>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pPr algn="ctr"/>
          <a:r>
            <a:rPr lang="en-US" b="1" kern="1200" dirty="0"/>
            <a:t>Session 4 (4 weeks)</a:t>
          </a:r>
        </a:p>
      </cdr:txBody>
    </cdr:sp>
  </cdr:relSizeAnchor>
  <cdr:relSizeAnchor xmlns:cdr="http://schemas.openxmlformats.org/drawingml/2006/chartDrawing">
    <cdr:from>
      <cdr:x>0.67218</cdr:x>
      <cdr:y>0.64186</cdr:y>
    </cdr:from>
    <cdr:to>
      <cdr:x>0.90602</cdr:x>
      <cdr:y>0.70003</cdr:y>
    </cdr:to>
    <cdr:sp macro="" textlink="">
      <cdr:nvSpPr>
        <cdr:cNvPr id="6" name="Rectangle 5">
          <a:extLst xmlns:a="http://schemas.openxmlformats.org/drawingml/2006/main">
            <a:ext uri="{FF2B5EF4-FFF2-40B4-BE49-F238E27FC236}">
              <a16:creationId xmlns:a16="http://schemas.microsoft.com/office/drawing/2014/main" id="{880347C1-64C4-0170-B29C-DEF0702D6F43}"/>
            </a:ext>
          </a:extLst>
        </cdr:cNvPr>
        <cdr:cNvSpPr/>
      </cdr:nvSpPr>
      <cdr:spPr>
        <a:xfrm xmlns:a="http://schemas.openxmlformats.org/drawingml/2006/main">
          <a:off x="6640490" y="3329925"/>
          <a:ext cx="2310063" cy="301784"/>
        </a:xfrm>
        <a:prstGeom xmlns:a="http://schemas.openxmlformats.org/drawingml/2006/main" prst="rect">
          <a:avLst/>
        </a:prstGeom>
      </cdr:spPr>
      <cdr:style>
        <a:lnRef xmlns:a="http://schemas.openxmlformats.org/drawingml/2006/main" idx="2">
          <a:schemeClr val="accent2">
            <a:shade val="15000"/>
          </a:schemeClr>
        </a:lnRef>
        <a:fillRef xmlns:a="http://schemas.openxmlformats.org/drawingml/2006/main" idx="1">
          <a:schemeClr val="accent2"/>
        </a:fillRef>
        <a:effectRef xmlns:a="http://schemas.openxmlformats.org/drawingml/2006/main" idx="0">
          <a:schemeClr val="accent2"/>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pPr algn="ctr"/>
          <a:r>
            <a:rPr lang="en-US" b="1" kern="1200" dirty="0"/>
            <a:t>Session 5 (3 weeks)</a:t>
          </a:r>
        </a:p>
      </cdr:txBody>
    </cdr:sp>
  </cdr:relSizeAnchor>
  <cdr:relSizeAnchor xmlns:cdr="http://schemas.openxmlformats.org/drawingml/2006/chartDrawing">
    <cdr:from>
      <cdr:x>0.11335</cdr:x>
      <cdr:y>0.7164</cdr:y>
    </cdr:from>
    <cdr:to>
      <cdr:x>0.15385</cdr:x>
      <cdr:y>0.77457</cdr:y>
    </cdr:to>
    <cdr:sp macro="" textlink="">
      <cdr:nvSpPr>
        <cdr:cNvPr id="7" name="Rectangle 6">
          <a:extLst xmlns:a="http://schemas.openxmlformats.org/drawingml/2006/main">
            <a:ext uri="{FF2B5EF4-FFF2-40B4-BE49-F238E27FC236}">
              <a16:creationId xmlns:a16="http://schemas.microsoft.com/office/drawing/2014/main" id="{FA79CBC5-36DE-0CB7-41B3-FB93EC04802B}"/>
            </a:ext>
          </a:extLst>
        </cdr:cNvPr>
        <cdr:cNvSpPr/>
      </cdr:nvSpPr>
      <cdr:spPr>
        <a:xfrm xmlns:a="http://schemas.openxmlformats.org/drawingml/2006/main">
          <a:off x="1119822" y="3716655"/>
          <a:ext cx="400050" cy="301752"/>
        </a:xfrm>
        <a:prstGeom xmlns:a="http://schemas.openxmlformats.org/drawingml/2006/main" prst="rect">
          <a:avLst/>
        </a:prstGeom>
      </cdr:spPr>
      <cdr:style>
        <a:lnRef xmlns:a="http://schemas.openxmlformats.org/drawingml/2006/main" idx="2">
          <a:schemeClr val="accent2">
            <a:shade val="15000"/>
          </a:schemeClr>
        </a:lnRef>
        <a:fillRef xmlns:a="http://schemas.openxmlformats.org/drawingml/2006/main" idx="1">
          <a:schemeClr val="accent2"/>
        </a:fillRef>
        <a:effectRef xmlns:a="http://schemas.openxmlformats.org/drawingml/2006/main" idx="0">
          <a:schemeClr val="accent2"/>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kern="1200"/>
        </a:p>
      </cdr:txBody>
    </cdr:sp>
  </cdr:relSizeAnchor>
  <cdr:relSizeAnchor xmlns:cdr="http://schemas.openxmlformats.org/drawingml/2006/chartDrawing">
    <cdr:from>
      <cdr:x>0.18509</cdr:x>
      <cdr:y>0.7142</cdr:y>
    </cdr:from>
    <cdr:to>
      <cdr:x>0.37599</cdr:x>
      <cdr:y>0.78947</cdr:y>
    </cdr:to>
    <cdr:sp macro="" textlink="">
      <cdr:nvSpPr>
        <cdr:cNvPr id="8" name="Rectangle 7">
          <a:extLst xmlns:a="http://schemas.openxmlformats.org/drawingml/2006/main">
            <a:ext uri="{FF2B5EF4-FFF2-40B4-BE49-F238E27FC236}">
              <a16:creationId xmlns:a16="http://schemas.microsoft.com/office/drawing/2014/main" id="{6B86BF40-2C3D-ABE2-60CD-E322FFFDA340}"/>
            </a:ext>
          </a:extLst>
        </cdr:cNvPr>
        <cdr:cNvSpPr/>
      </cdr:nvSpPr>
      <cdr:spPr>
        <a:xfrm xmlns:a="http://schemas.openxmlformats.org/drawingml/2006/main">
          <a:off x="1828482" y="3705225"/>
          <a:ext cx="1885950" cy="390525"/>
        </a:xfrm>
        <a:prstGeom xmlns:a="http://schemas.openxmlformats.org/drawingml/2006/main" prst="rect">
          <a:avLst/>
        </a:prstGeom>
        <a:solidFill xmlns:a="http://schemas.openxmlformats.org/drawingml/2006/main">
          <a:schemeClr val="accent2">
            <a:alpha val="67000"/>
          </a:schemeClr>
        </a:solidFill>
      </cdr:spPr>
      <cdr:style>
        <a:lnRef xmlns:a="http://schemas.openxmlformats.org/drawingml/2006/main" idx="2">
          <a:schemeClr val="accent2">
            <a:shade val="15000"/>
          </a:schemeClr>
        </a:lnRef>
        <a:fillRef xmlns:a="http://schemas.openxmlformats.org/drawingml/2006/main" idx="1">
          <a:schemeClr val="accent2"/>
        </a:fillRef>
        <a:effectRef xmlns:a="http://schemas.openxmlformats.org/drawingml/2006/main" idx="0">
          <a:schemeClr val="accent2"/>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pPr algn="ctr"/>
          <a:r>
            <a:rPr lang="en-US" b="1" kern="1200" dirty="0"/>
            <a:t>Session 6 (1 week)</a:t>
          </a:r>
        </a:p>
      </cdr:txBody>
    </cdr:sp>
  </cdr:relSizeAnchor>
  <cdr:relSizeAnchor xmlns:cdr="http://schemas.openxmlformats.org/drawingml/2006/chartDrawing">
    <cdr:from>
      <cdr:x>0.15385</cdr:x>
      <cdr:y>0.73623</cdr:y>
    </cdr:from>
    <cdr:to>
      <cdr:x>0.1848</cdr:x>
      <cdr:y>0.77368</cdr:y>
    </cdr:to>
    <cdr:sp macro="" textlink="">
      <cdr:nvSpPr>
        <cdr:cNvPr id="9" name="Arrow: Right 8">
          <a:extLst xmlns:a="http://schemas.openxmlformats.org/drawingml/2006/main">
            <a:ext uri="{FF2B5EF4-FFF2-40B4-BE49-F238E27FC236}">
              <a16:creationId xmlns:a16="http://schemas.microsoft.com/office/drawing/2014/main" id="{2EC76581-6725-7C00-8F87-653F98234D99}"/>
            </a:ext>
          </a:extLst>
        </cdr:cNvPr>
        <cdr:cNvSpPr/>
      </cdr:nvSpPr>
      <cdr:spPr>
        <a:xfrm xmlns:a="http://schemas.openxmlformats.org/drawingml/2006/main" rot="10800000">
          <a:off x="1519872" y="3819525"/>
          <a:ext cx="305753" cy="194310"/>
        </a:xfrm>
        <a:prstGeom xmlns:a="http://schemas.openxmlformats.org/drawingml/2006/main" prst="rightArrow">
          <a:avLst/>
        </a:prstGeom>
        <a:solidFill xmlns:a="http://schemas.openxmlformats.org/drawingml/2006/main">
          <a:schemeClr val="accent2">
            <a:alpha val="67000"/>
          </a:schemeClr>
        </a:solidFill>
      </cdr:spPr>
      <cdr:style>
        <a:lnRef xmlns:a="http://schemas.openxmlformats.org/drawingml/2006/main" idx="2">
          <a:schemeClr val="accent2">
            <a:shade val="15000"/>
          </a:schemeClr>
        </a:lnRef>
        <a:fillRef xmlns:a="http://schemas.openxmlformats.org/drawingml/2006/main" idx="1">
          <a:schemeClr val="accent2"/>
        </a:fillRef>
        <a:effectRef xmlns:a="http://schemas.openxmlformats.org/drawingml/2006/main" idx="0">
          <a:schemeClr val="accent2"/>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kern="1200"/>
        </a:p>
      </cdr:txBody>
    </cdr:sp>
  </cdr:relSizeAnchor>
</c:userShapes>
</file>

<file path=ppt/drawings/drawing5.xml><?xml version="1.0" encoding="utf-8"?>
<c:userShapes xmlns:c="http://schemas.openxmlformats.org/drawingml/2006/chart">
  <cdr:relSizeAnchor xmlns:cdr="http://schemas.openxmlformats.org/drawingml/2006/chartDrawing">
    <cdr:from>
      <cdr:x>0.15963</cdr:x>
      <cdr:y>0.27136</cdr:y>
    </cdr:from>
    <cdr:to>
      <cdr:x>0.91033</cdr:x>
      <cdr:y>0.32952</cdr:y>
    </cdr:to>
    <cdr:sp macro="" textlink="">
      <cdr:nvSpPr>
        <cdr:cNvPr id="2" name="Rectangle 1">
          <a:extLst xmlns:a="http://schemas.openxmlformats.org/drawingml/2006/main">
            <a:ext uri="{FF2B5EF4-FFF2-40B4-BE49-F238E27FC236}">
              <a16:creationId xmlns:a16="http://schemas.microsoft.com/office/drawing/2014/main" id="{1C633635-CF65-3E0B-6722-30F23DC96AAD}"/>
            </a:ext>
          </a:extLst>
        </cdr:cNvPr>
        <cdr:cNvSpPr/>
      </cdr:nvSpPr>
      <cdr:spPr>
        <a:xfrm xmlns:a="http://schemas.openxmlformats.org/drawingml/2006/main">
          <a:off x="1577004" y="1407816"/>
          <a:ext cx="7416184" cy="301732"/>
        </a:xfrm>
        <a:prstGeom xmlns:a="http://schemas.openxmlformats.org/drawingml/2006/main" prst="rect">
          <a:avLst/>
        </a:prstGeom>
      </cdr:spPr>
      <cdr:style>
        <a:lnRef xmlns:a="http://schemas.openxmlformats.org/drawingml/2006/main" idx="2">
          <a:schemeClr val="accent2">
            <a:shade val="15000"/>
          </a:schemeClr>
        </a:lnRef>
        <a:fillRef xmlns:a="http://schemas.openxmlformats.org/drawingml/2006/main" idx="1">
          <a:schemeClr val="accent2"/>
        </a:fillRef>
        <a:effectRef xmlns:a="http://schemas.openxmlformats.org/drawingml/2006/main" idx="0">
          <a:schemeClr val="accent2"/>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pPr algn="ctr"/>
          <a:r>
            <a:rPr lang="en-US" b="1" kern="1200" dirty="0">
              <a:solidFill>
                <a:schemeClr val="bg1"/>
              </a:solidFill>
            </a:rPr>
            <a:t>Session 1 (11 weeks)</a:t>
          </a:r>
        </a:p>
      </cdr:txBody>
    </cdr:sp>
  </cdr:relSizeAnchor>
  <cdr:relSizeAnchor xmlns:cdr="http://schemas.openxmlformats.org/drawingml/2006/chartDrawing">
    <cdr:from>
      <cdr:x>0.16021</cdr:x>
      <cdr:y>0.35831</cdr:y>
    </cdr:from>
    <cdr:to>
      <cdr:x>0.39701</cdr:x>
      <cdr:y>0.41647</cdr:y>
    </cdr:to>
    <cdr:sp macro="" textlink="">
      <cdr:nvSpPr>
        <cdr:cNvPr id="3" name="Rectangle 2">
          <a:extLst xmlns:a="http://schemas.openxmlformats.org/drawingml/2006/main">
            <a:ext uri="{FF2B5EF4-FFF2-40B4-BE49-F238E27FC236}">
              <a16:creationId xmlns:a16="http://schemas.microsoft.com/office/drawing/2014/main" id="{3CF1EE75-C3EC-D7E4-B5AD-6B8C3C75DC16}"/>
            </a:ext>
          </a:extLst>
        </cdr:cNvPr>
        <cdr:cNvSpPr/>
      </cdr:nvSpPr>
      <cdr:spPr>
        <a:xfrm xmlns:a="http://schemas.openxmlformats.org/drawingml/2006/main">
          <a:off x="1582731" y="1858909"/>
          <a:ext cx="2339350" cy="301731"/>
        </a:xfrm>
        <a:prstGeom xmlns:a="http://schemas.openxmlformats.org/drawingml/2006/main" prst="rect">
          <a:avLst/>
        </a:prstGeom>
      </cdr:spPr>
      <cdr:style>
        <a:lnRef xmlns:a="http://schemas.openxmlformats.org/drawingml/2006/main" idx="2">
          <a:schemeClr val="accent2">
            <a:shade val="15000"/>
          </a:schemeClr>
        </a:lnRef>
        <a:fillRef xmlns:a="http://schemas.openxmlformats.org/drawingml/2006/main" idx="1">
          <a:schemeClr val="accent2"/>
        </a:fillRef>
        <a:effectRef xmlns:a="http://schemas.openxmlformats.org/drawingml/2006/main" idx="0">
          <a:schemeClr val="accent2"/>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pPr algn="ctr"/>
          <a:r>
            <a:rPr lang="en-US" b="1" kern="1200" dirty="0"/>
            <a:t>Session 2 (4 weeks)</a:t>
          </a:r>
        </a:p>
      </cdr:txBody>
    </cdr:sp>
  </cdr:relSizeAnchor>
  <cdr:relSizeAnchor xmlns:cdr="http://schemas.openxmlformats.org/drawingml/2006/chartDrawing">
    <cdr:from>
      <cdr:x>0.16079</cdr:x>
      <cdr:y>0.45212</cdr:y>
    </cdr:from>
    <cdr:to>
      <cdr:x>0.6583</cdr:x>
      <cdr:y>0.51028</cdr:y>
    </cdr:to>
    <cdr:sp macro="" textlink="">
      <cdr:nvSpPr>
        <cdr:cNvPr id="4" name="Rectangle 3">
          <a:extLst xmlns:a="http://schemas.openxmlformats.org/drawingml/2006/main">
            <a:ext uri="{FF2B5EF4-FFF2-40B4-BE49-F238E27FC236}">
              <a16:creationId xmlns:a16="http://schemas.microsoft.com/office/drawing/2014/main" id="{6321E3B0-B244-1E00-5DF6-9E7D0B27BF3D}"/>
            </a:ext>
          </a:extLst>
        </cdr:cNvPr>
        <cdr:cNvSpPr/>
      </cdr:nvSpPr>
      <cdr:spPr>
        <a:xfrm xmlns:a="http://schemas.openxmlformats.org/drawingml/2006/main">
          <a:off x="1588446" y="2345584"/>
          <a:ext cx="4914908" cy="301731"/>
        </a:xfrm>
        <a:prstGeom xmlns:a="http://schemas.openxmlformats.org/drawingml/2006/main" prst="rect">
          <a:avLst/>
        </a:prstGeom>
      </cdr:spPr>
      <cdr:style>
        <a:lnRef xmlns:a="http://schemas.openxmlformats.org/drawingml/2006/main" idx="2">
          <a:schemeClr val="accent2">
            <a:shade val="15000"/>
          </a:schemeClr>
        </a:lnRef>
        <a:fillRef xmlns:a="http://schemas.openxmlformats.org/drawingml/2006/main" idx="1">
          <a:schemeClr val="accent2"/>
        </a:fillRef>
        <a:effectRef xmlns:a="http://schemas.openxmlformats.org/drawingml/2006/main" idx="0">
          <a:schemeClr val="accent2"/>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pPr algn="ctr"/>
          <a:r>
            <a:rPr lang="en-US" b="1" kern="1200" dirty="0"/>
            <a:t>Session 3 (8 weeks)</a:t>
          </a:r>
        </a:p>
      </cdr:txBody>
    </cdr:sp>
  </cdr:relSizeAnchor>
  <cdr:relSizeAnchor xmlns:cdr="http://schemas.openxmlformats.org/drawingml/2006/chartDrawing">
    <cdr:from>
      <cdr:x>0.40839</cdr:x>
      <cdr:y>0.55374</cdr:y>
    </cdr:from>
    <cdr:to>
      <cdr:x>0.6583</cdr:x>
      <cdr:y>0.6119</cdr:y>
    </cdr:to>
    <cdr:sp macro="" textlink="">
      <cdr:nvSpPr>
        <cdr:cNvPr id="5" name="Rectangle 4">
          <a:extLst xmlns:a="http://schemas.openxmlformats.org/drawingml/2006/main">
            <a:ext uri="{FF2B5EF4-FFF2-40B4-BE49-F238E27FC236}">
              <a16:creationId xmlns:a16="http://schemas.microsoft.com/office/drawing/2014/main" id="{2DD7D431-51D9-50A5-65C4-FD96190572CE}"/>
            </a:ext>
          </a:extLst>
        </cdr:cNvPr>
        <cdr:cNvSpPr/>
      </cdr:nvSpPr>
      <cdr:spPr>
        <a:xfrm xmlns:a="http://schemas.openxmlformats.org/drawingml/2006/main">
          <a:off x="4034506" y="2872763"/>
          <a:ext cx="2468864" cy="301731"/>
        </a:xfrm>
        <a:prstGeom xmlns:a="http://schemas.openxmlformats.org/drawingml/2006/main" prst="rect">
          <a:avLst/>
        </a:prstGeom>
      </cdr:spPr>
      <cdr:style>
        <a:lnRef xmlns:a="http://schemas.openxmlformats.org/drawingml/2006/main" idx="2">
          <a:schemeClr val="accent2">
            <a:shade val="15000"/>
          </a:schemeClr>
        </a:lnRef>
        <a:fillRef xmlns:a="http://schemas.openxmlformats.org/drawingml/2006/main" idx="1">
          <a:schemeClr val="accent2"/>
        </a:fillRef>
        <a:effectRef xmlns:a="http://schemas.openxmlformats.org/drawingml/2006/main" idx="0">
          <a:schemeClr val="accent2"/>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pPr algn="ctr"/>
          <a:r>
            <a:rPr lang="en-US" b="1" kern="1200" dirty="0"/>
            <a:t>Session 4 (4 weeks)</a:t>
          </a:r>
        </a:p>
      </cdr:txBody>
    </cdr:sp>
  </cdr:relSizeAnchor>
  <cdr:relSizeAnchor xmlns:cdr="http://schemas.openxmlformats.org/drawingml/2006/chartDrawing">
    <cdr:from>
      <cdr:x>0.67218</cdr:x>
      <cdr:y>0.64186</cdr:y>
    </cdr:from>
    <cdr:to>
      <cdr:x>0.90602</cdr:x>
      <cdr:y>0.70003</cdr:y>
    </cdr:to>
    <cdr:sp macro="" textlink="">
      <cdr:nvSpPr>
        <cdr:cNvPr id="6" name="Rectangle 5">
          <a:extLst xmlns:a="http://schemas.openxmlformats.org/drawingml/2006/main">
            <a:ext uri="{FF2B5EF4-FFF2-40B4-BE49-F238E27FC236}">
              <a16:creationId xmlns:a16="http://schemas.microsoft.com/office/drawing/2014/main" id="{880347C1-64C4-0170-B29C-DEF0702D6F43}"/>
            </a:ext>
          </a:extLst>
        </cdr:cNvPr>
        <cdr:cNvSpPr/>
      </cdr:nvSpPr>
      <cdr:spPr>
        <a:xfrm xmlns:a="http://schemas.openxmlformats.org/drawingml/2006/main">
          <a:off x="6640490" y="3329925"/>
          <a:ext cx="2310063" cy="301784"/>
        </a:xfrm>
        <a:prstGeom xmlns:a="http://schemas.openxmlformats.org/drawingml/2006/main" prst="rect">
          <a:avLst/>
        </a:prstGeom>
      </cdr:spPr>
      <cdr:style>
        <a:lnRef xmlns:a="http://schemas.openxmlformats.org/drawingml/2006/main" idx="2">
          <a:schemeClr val="accent2">
            <a:shade val="15000"/>
          </a:schemeClr>
        </a:lnRef>
        <a:fillRef xmlns:a="http://schemas.openxmlformats.org/drawingml/2006/main" idx="1">
          <a:schemeClr val="accent2"/>
        </a:fillRef>
        <a:effectRef xmlns:a="http://schemas.openxmlformats.org/drawingml/2006/main" idx="0">
          <a:schemeClr val="accent2"/>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pPr algn="ctr"/>
          <a:r>
            <a:rPr lang="en-US" b="1" kern="1200" dirty="0"/>
            <a:t>Session 5 (3 weeks)</a:t>
          </a:r>
        </a:p>
      </cdr:txBody>
    </cdr:sp>
  </cdr:relSizeAnchor>
  <cdr:relSizeAnchor xmlns:cdr="http://schemas.openxmlformats.org/drawingml/2006/chartDrawing">
    <cdr:from>
      <cdr:x>0.11335</cdr:x>
      <cdr:y>0.7164</cdr:y>
    </cdr:from>
    <cdr:to>
      <cdr:x>0.15385</cdr:x>
      <cdr:y>0.77457</cdr:y>
    </cdr:to>
    <cdr:sp macro="" textlink="">
      <cdr:nvSpPr>
        <cdr:cNvPr id="7" name="Rectangle 6">
          <a:extLst xmlns:a="http://schemas.openxmlformats.org/drawingml/2006/main">
            <a:ext uri="{FF2B5EF4-FFF2-40B4-BE49-F238E27FC236}">
              <a16:creationId xmlns:a16="http://schemas.microsoft.com/office/drawing/2014/main" id="{FA79CBC5-36DE-0CB7-41B3-FB93EC04802B}"/>
            </a:ext>
          </a:extLst>
        </cdr:cNvPr>
        <cdr:cNvSpPr/>
      </cdr:nvSpPr>
      <cdr:spPr>
        <a:xfrm xmlns:a="http://schemas.openxmlformats.org/drawingml/2006/main">
          <a:off x="1119822" y="3716655"/>
          <a:ext cx="400050" cy="301752"/>
        </a:xfrm>
        <a:prstGeom xmlns:a="http://schemas.openxmlformats.org/drawingml/2006/main" prst="rect">
          <a:avLst/>
        </a:prstGeom>
      </cdr:spPr>
      <cdr:style>
        <a:lnRef xmlns:a="http://schemas.openxmlformats.org/drawingml/2006/main" idx="2">
          <a:schemeClr val="accent2">
            <a:shade val="15000"/>
          </a:schemeClr>
        </a:lnRef>
        <a:fillRef xmlns:a="http://schemas.openxmlformats.org/drawingml/2006/main" idx="1">
          <a:schemeClr val="accent2"/>
        </a:fillRef>
        <a:effectRef xmlns:a="http://schemas.openxmlformats.org/drawingml/2006/main" idx="0">
          <a:schemeClr val="accent2"/>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kern="1200"/>
        </a:p>
      </cdr:txBody>
    </cdr:sp>
  </cdr:relSizeAnchor>
  <cdr:relSizeAnchor xmlns:cdr="http://schemas.openxmlformats.org/drawingml/2006/chartDrawing">
    <cdr:from>
      <cdr:x>0.18509</cdr:x>
      <cdr:y>0.7142</cdr:y>
    </cdr:from>
    <cdr:to>
      <cdr:x>0.37599</cdr:x>
      <cdr:y>0.78947</cdr:y>
    </cdr:to>
    <cdr:sp macro="" textlink="">
      <cdr:nvSpPr>
        <cdr:cNvPr id="8" name="Rectangle 7">
          <a:extLst xmlns:a="http://schemas.openxmlformats.org/drawingml/2006/main">
            <a:ext uri="{FF2B5EF4-FFF2-40B4-BE49-F238E27FC236}">
              <a16:creationId xmlns:a16="http://schemas.microsoft.com/office/drawing/2014/main" id="{6B86BF40-2C3D-ABE2-60CD-E322FFFDA340}"/>
            </a:ext>
          </a:extLst>
        </cdr:cNvPr>
        <cdr:cNvSpPr/>
      </cdr:nvSpPr>
      <cdr:spPr>
        <a:xfrm xmlns:a="http://schemas.openxmlformats.org/drawingml/2006/main">
          <a:off x="1828482" y="3705225"/>
          <a:ext cx="1885950" cy="390525"/>
        </a:xfrm>
        <a:prstGeom xmlns:a="http://schemas.openxmlformats.org/drawingml/2006/main" prst="rect">
          <a:avLst/>
        </a:prstGeom>
        <a:solidFill xmlns:a="http://schemas.openxmlformats.org/drawingml/2006/main">
          <a:schemeClr val="accent2">
            <a:alpha val="67000"/>
          </a:schemeClr>
        </a:solidFill>
      </cdr:spPr>
      <cdr:style>
        <a:lnRef xmlns:a="http://schemas.openxmlformats.org/drawingml/2006/main" idx="2">
          <a:schemeClr val="accent2">
            <a:shade val="15000"/>
          </a:schemeClr>
        </a:lnRef>
        <a:fillRef xmlns:a="http://schemas.openxmlformats.org/drawingml/2006/main" idx="1">
          <a:schemeClr val="accent2"/>
        </a:fillRef>
        <a:effectRef xmlns:a="http://schemas.openxmlformats.org/drawingml/2006/main" idx="0">
          <a:schemeClr val="accent2"/>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pPr algn="ctr"/>
          <a:r>
            <a:rPr lang="en-US" b="1" kern="1200" dirty="0"/>
            <a:t>Session 6 (1 week)</a:t>
          </a:r>
        </a:p>
      </cdr:txBody>
    </cdr:sp>
  </cdr:relSizeAnchor>
  <cdr:relSizeAnchor xmlns:cdr="http://schemas.openxmlformats.org/drawingml/2006/chartDrawing">
    <cdr:from>
      <cdr:x>0.15385</cdr:x>
      <cdr:y>0.73623</cdr:y>
    </cdr:from>
    <cdr:to>
      <cdr:x>0.1848</cdr:x>
      <cdr:y>0.77368</cdr:y>
    </cdr:to>
    <cdr:sp macro="" textlink="">
      <cdr:nvSpPr>
        <cdr:cNvPr id="9" name="Arrow: Right 8">
          <a:extLst xmlns:a="http://schemas.openxmlformats.org/drawingml/2006/main">
            <a:ext uri="{FF2B5EF4-FFF2-40B4-BE49-F238E27FC236}">
              <a16:creationId xmlns:a16="http://schemas.microsoft.com/office/drawing/2014/main" id="{2EC76581-6725-7C00-8F87-653F98234D99}"/>
            </a:ext>
          </a:extLst>
        </cdr:cNvPr>
        <cdr:cNvSpPr/>
      </cdr:nvSpPr>
      <cdr:spPr>
        <a:xfrm xmlns:a="http://schemas.openxmlformats.org/drawingml/2006/main" rot="10800000">
          <a:off x="1519872" y="3819525"/>
          <a:ext cx="305753" cy="194310"/>
        </a:xfrm>
        <a:prstGeom xmlns:a="http://schemas.openxmlformats.org/drawingml/2006/main" prst="rightArrow">
          <a:avLst/>
        </a:prstGeom>
        <a:solidFill xmlns:a="http://schemas.openxmlformats.org/drawingml/2006/main">
          <a:schemeClr val="accent2">
            <a:alpha val="67000"/>
          </a:schemeClr>
        </a:solidFill>
      </cdr:spPr>
      <cdr:style>
        <a:lnRef xmlns:a="http://schemas.openxmlformats.org/drawingml/2006/main" idx="2">
          <a:schemeClr val="accent2">
            <a:shade val="15000"/>
          </a:schemeClr>
        </a:lnRef>
        <a:fillRef xmlns:a="http://schemas.openxmlformats.org/drawingml/2006/main" idx="1">
          <a:schemeClr val="accent2"/>
        </a:fillRef>
        <a:effectRef xmlns:a="http://schemas.openxmlformats.org/drawingml/2006/main" idx="0">
          <a:schemeClr val="accent2"/>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kern="1200"/>
        </a:p>
      </cdr:txBody>
    </cdr:sp>
  </cdr:relSizeAnchor>
</c:userShapes>
</file>

<file path=ppt/drawings/drawing6.xml><?xml version="1.0" encoding="utf-8"?>
<c:userShapes xmlns:c="http://schemas.openxmlformats.org/drawingml/2006/chart">
  <cdr:relSizeAnchor xmlns:cdr="http://schemas.openxmlformats.org/drawingml/2006/chartDrawing">
    <cdr:from>
      <cdr:x>0.15963</cdr:x>
      <cdr:y>0.27136</cdr:y>
    </cdr:from>
    <cdr:to>
      <cdr:x>0.88549</cdr:x>
      <cdr:y>0.32952</cdr:y>
    </cdr:to>
    <cdr:sp macro="" textlink="">
      <cdr:nvSpPr>
        <cdr:cNvPr id="2" name="Rectangle 1">
          <a:extLst xmlns:a="http://schemas.openxmlformats.org/drawingml/2006/main">
            <a:ext uri="{FF2B5EF4-FFF2-40B4-BE49-F238E27FC236}">
              <a16:creationId xmlns:a16="http://schemas.microsoft.com/office/drawing/2014/main" id="{1C633635-CF65-3E0B-6722-30F23DC96AAD}"/>
            </a:ext>
          </a:extLst>
        </cdr:cNvPr>
        <cdr:cNvSpPr/>
      </cdr:nvSpPr>
      <cdr:spPr>
        <a:xfrm xmlns:a="http://schemas.openxmlformats.org/drawingml/2006/main">
          <a:off x="1576988" y="1407802"/>
          <a:ext cx="7170748" cy="301731"/>
        </a:xfrm>
        <a:prstGeom xmlns:a="http://schemas.openxmlformats.org/drawingml/2006/main" prst="rect">
          <a:avLst/>
        </a:prstGeom>
      </cdr:spPr>
      <cdr:style>
        <a:lnRef xmlns:a="http://schemas.openxmlformats.org/drawingml/2006/main" idx="2">
          <a:schemeClr val="accent2">
            <a:shade val="15000"/>
          </a:schemeClr>
        </a:lnRef>
        <a:fillRef xmlns:a="http://schemas.openxmlformats.org/drawingml/2006/main" idx="1">
          <a:schemeClr val="accent2"/>
        </a:fillRef>
        <a:effectRef xmlns:a="http://schemas.openxmlformats.org/drawingml/2006/main" idx="0">
          <a:schemeClr val="accent2"/>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pPr algn="ctr"/>
          <a:r>
            <a:rPr lang="en-US" b="1" kern="1200" dirty="0">
              <a:solidFill>
                <a:schemeClr val="bg1"/>
              </a:solidFill>
            </a:rPr>
            <a:t>Session 1 (11 weeks)</a:t>
          </a:r>
        </a:p>
      </cdr:txBody>
    </cdr:sp>
  </cdr:relSizeAnchor>
  <cdr:relSizeAnchor xmlns:cdr="http://schemas.openxmlformats.org/drawingml/2006/chartDrawing">
    <cdr:from>
      <cdr:x>0.16021</cdr:x>
      <cdr:y>0.35831</cdr:y>
    </cdr:from>
    <cdr:to>
      <cdr:x>0.39701</cdr:x>
      <cdr:y>0.41647</cdr:y>
    </cdr:to>
    <cdr:sp macro="" textlink="">
      <cdr:nvSpPr>
        <cdr:cNvPr id="3" name="Rectangle 2">
          <a:extLst xmlns:a="http://schemas.openxmlformats.org/drawingml/2006/main">
            <a:ext uri="{FF2B5EF4-FFF2-40B4-BE49-F238E27FC236}">
              <a16:creationId xmlns:a16="http://schemas.microsoft.com/office/drawing/2014/main" id="{3CF1EE75-C3EC-D7E4-B5AD-6B8C3C75DC16}"/>
            </a:ext>
          </a:extLst>
        </cdr:cNvPr>
        <cdr:cNvSpPr/>
      </cdr:nvSpPr>
      <cdr:spPr>
        <a:xfrm xmlns:a="http://schemas.openxmlformats.org/drawingml/2006/main">
          <a:off x="1582731" y="1858909"/>
          <a:ext cx="2339350" cy="301731"/>
        </a:xfrm>
        <a:prstGeom xmlns:a="http://schemas.openxmlformats.org/drawingml/2006/main" prst="rect">
          <a:avLst/>
        </a:prstGeom>
      </cdr:spPr>
      <cdr:style>
        <a:lnRef xmlns:a="http://schemas.openxmlformats.org/drawingml/2006/main" idx="2">
          <a:schemeClr val="accent2">
            <a:shade val="15000"/>
          </a:schemeClr>
        </a:lnRef>
        <a:fillRef xmlns:a="http://schemas.openxmlformats.org/drawingml/2006/main" idx="1">
          <a:schemeClr val="accent2"/>
        </a:fillRef>
        <a:effectRef xmlns:a="http://schemas.openxmlformats.org/drawingml/2006/main" idx="0">
          <a:schemeClr val="accent2"/>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pPr algn="ctr"/>
          <a:r>
            <a:rPr lang="en-US" b="1" kern="1200" dirty="0"/>
            <a:t>Session 2 (4 weeks)</a:t>
          </a:r>
        </a:p>
      </cdr:txBody>
    </cdr:sp>
  </cdr:relSizeAnchor>
  <cdr:relSizeAnchor xmlns:cdr="http://schemas.openxmlformats.org/drawingml/2006/chartDrawing">
    <cdr:from>
      <cdr:x>0.16079</cdr:x>
      <cdr:y>0.45212</cdr:y>
    </cdr:from>
    <cdr:to>
      <cdr:x>0.6583</cdr:x>
      <cdr:y>0.51028</cdr:y>
    </cdr:to>
    <cdr:sp macro="" textlink="">
      <cdr:nvSpPr>
        <cdr:cNvPr id="4" name="Rectangle 3">
          <a:extLst xmlns:a="http://schemas.openxmlformats.org/drawingml/2006/main">
            <a:ext uri="{FF2B5EF4-FFF2-40B4-BE49-F238E27FC236}">
              <a16:creationId xmlns:a16="http://schemas.microsoft.com/office/drawing/2014/main" id="{6321E3B0-B244-1E00-5DF6-9E7D0B27BF3D}"/>
            </a:ext>
          </a:extLst>
        </cdr:cNvPr>
        <cdr:cNvSpPr/>
      </cdr:nvSpPr>
      <cdr:spPr>
        <a:xfrm xmlns:a="http://schemas.openxmlformats.org/drawingml/2006/main">
          <a:off x="1588446" y="2345584"/>
          <a:ext cx="4914908" cy="301731"/>
        </a:xfrm>
        <a:prstGeom xmlns:a="http://schemas.openxmlformats.org/drawingml/2006/main" prst="rect">
          <a:avLst/>
        </a:prstGeom>
      </cdr:spPr>
      <cdr:style>
        <a:lnRef xmlns:a="http://schemas.openxmlformats.org/drawingml/2006/main" idx="2">
          <a:schemeClr val="accent2">
            <a:shade val="15000"/>
          </a:schemeClr>
        </a:lnRef>
        <a:fillRef xmlns:a="http://schemas.openxmlformats.org/drawingml/2006/main" idx="1">
          <a:schemeClr val="accent2"/>
        </a:fillRef>
        <a:effectRef xmlns:a="http://schemas.openxmlformats.org/drawingml/2006/main" idx="0">
          <a:schemeClr val="accent2"/>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pPr algn="ctr"/>
          <a:r>
            <a:rPr lang="en-US" b="1" kern="1200" dirty="0"/>
            <a:t>Session 3 (8 weeks)</a:t>
          </a:r>
        </a:p>
      </cdr:txBody>
    </cdr:sp>
  </cdr:relSizeAnchor>
  <cdr:relSizeAnchor xmlns:cdr="http://schemas.openxmlformats.org/drawingml/2006/chartDrawing">
    <cdr:from>
      <cdr:x>0.40839</cdr:x>
      <cdr:y>0.55374</cdr:y>
    </cdr:from>
    <cdr:to>
      <cdr:x>0.6583</cdr:x>
      <cdr:y>0.6119</cdr:y>
    </cdr:to>
    <cdr:sp macro="" textlink="">
      <cdr:nvSpPr>
        <cdr:cNvPr id="5" name="Rectangle 4">
          <a:extLst xmlns:a="http://schemas.openxmlformats.org/drawingml/2006/main">
            <a:ext uri="{FF2B5EF4-FFF2-40B4-BE49-F238E27FC236}">
              <a16:creationId xmlns:a16="http://schemas.microsoft.com/office/drawing/2014/main" id="{2DD7D431-51D9-50A5-65C4-FD96190572CE}"/>
            </a:ext>
          </a:extLst>
        </cdr:cNvPr>
        <cdr:cNvSpPr/>
      </cdr:nvSpPr>
      <cdr:spPr>
        <a:xfrm xmlns:a="http://schemas.openxmlformats.org/drawingml/2006/main">
          <a:off x="4034506" y="2872763"/>
          <a:ext cx="2468864" cy="301731"/>
        </a:xfrm>
        <a:prstGeom xmlns:a="http://schemas.openxmlformats.org/drawingml/2006/main" prst="rect">
          <a:avLst/>
        </a:prstGeom>
      </cdr:spPr>
      <cdr:style>
        <a:lnRef xmlns:a="http://schemas.openxmlformats.org/drawingml/2006/main" idx="2">
          <a:schemeClr val="accent2">
            <a:shade val="15000"/>
          </a:schemeClr>
        </a:lnRef>
        <a:fillRef xmlns:a="http://schemas.openxmlformats.org/drawingml/2006/main" idx="1">
          <a:schemeClr val="accent2"/>
        </a:fillRef>
        <a:effectRef xmlns:a="http://schemas.openxmlformats.org/drawingml/2006/main" idx="0">
          <a:schemeClr val="accent2"/>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pPr algn="ctr"/>
          <a:r>
            <a:rPr lang="en-US" b="1" kern="1200" dirty="0"/>
            <a:t>Session 4 (4 weeks)</a:t>
          </a:r>
        </a:p>
      </cdr:txBody>
    </cdr:sp>
  </cdr:relSizeAnchor>
  <cdr:relSizeAnchor xmlns:cdr="http://schemas.openxmlformats.org/drawingml/2006/chartDrawing">
    <cdr:from>
      <cdr:x>0.67218</cdr:x>
      <cdr:y>0.64186</cdr:y>
    </cdr:from>
    <cdr:to>
      <cdr:x>0.8843</cdr:x>
      <cdr:y>0.70003</cdr:y>
    </cdr:to>
    <cdr:sp macro="" textlink="">
      <cdr:nvSpPr>
        <cdr:cNvPr id="6" name="Rectangle 5">
          <a:extLst xmlns:a="http://schemas.openxmlformats.org/drawingml/2006/main">
            <a:ext uri="{FF2B5EF4-FFF2-40B4-BE49-F238E27FC236}">
              <a16:creationId xmlns:a16="http://schemas.microsoft.com/office/drawing/2014/main" id="{880347C1-64C4-0170-B29C-DEF0702D6F43}"/>
            </a:ext>
          </a:extLst>
        </cdr:cNvPr>
        <cdr:cNvSpPr/>
      </cdr:nvSpPr>
      <cdr:spPr>
        <a:xfrm xmlns:a="http://schemas.openxmlformats.org/drawingml/2006/main">
          <a:off x="6640474" y="3329938"/>
          <a:ext cx="2095538" cy="301783"/>
        </a:xfrm>
        <a:prstGeom xmlns:a="http://schemas.openxmlformats.org/drawingml/2006/main" prst="rect">
          <a:avLst/>
        </a:prstGeom>
      </cdr:spPr>
      <cdr:style>
        <a:lnRef xmlns:a="http://schemas.openxmlformats.org/drawingml/2006/main" idx="2">
          <a:schemeClr val="accent2">
            <a:shade val="15000"/>
          </a:schemeClr>
        </a:lnRef>
        <a:fillRef xmlns:a="http://schemas.openxmlformats.org/drawingml/2006/main" idx="1">
          <a:schemeClr val="accent2"/>
        </a:fillRef>
        <a:effectRef xmlns:a="http://schemas.openxmlformats.org/drawingml/2006/main" idx="0">
          <a:schemeClr val="accent2"/>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pPr algn="ctr"/>
          <a:r>
            <a:rPr lang="en-US" b="1" kern="1200" dirty="0"/>
            <a:t>Session 5 (3 weeks)</a:t>
          </a:r>
        </a:p>
      </cdr:txBody>
    </cdr:sp>
  </cdr:relSizeAnchor>
  <cdr:relSizeAnchor xmlns:cdr="http://schemas.openxmlformats.org/drawingml/2006/chartDrawing">
    <cdr:from>
      <cdr:x>0.11335</cdr:x>
      <cdr:y>0.7164</cdr:y>
    </cdr:from>
    <cdr:to>
      <cdr:x>0.15153</cdr:x>
      <cdr:y>0.77457</cdr:y>
    </cdr:to>
    <cdr:sp macro="" textlink="">
      <cdr:nvSpPr>
        <cdr:cNvPr id="7" name="Rectangle 6">
          <a:extLst xmlns:a="http://schemas.openxmlformats.org/drawingml/2006/main">
            <a:ext uri="{FF2B5EF4-FFF2-40B4-BE49-F238E27FC236}">
              <a16:creationId xmlns:a16="http://schemas.microsoft.com/office/drawing/2014/main" id="{FA79CBC5-36DE-0CB7-41B3-FB93EC04802B}"/>
            </a:ext>
          </a:extLst>
        </cdr:cNvPr>
        <cdr:cNvSpPr/>
      </cdr:nvSpPr>
      <cdr:spPr>
        <a:xfrm xmlns:a="http://schemas.openxmlformats.org/drawingml/2006/main">
          <a:off x="1119786" y="3716647"/>
          <a:ext cx="377226" cy="301783"/>
        </a:xfrm>
        <a:prstGeom xmlns:a="http://schemas.openxmlformats.org/drawingml/2006/main" prst="rect">
          <a:avLst/>
        </a:prstGeom>
      </cdr:spPr>
      <cdr:style>
        <a:lnRef xmlns:a="http://schemas.openxmlformats.org/drawingml/2006/main" idx="2">
          <a:schemeClr val="accent2">
            <a:shade val="15000"/>
          </a:schemeClr>
        </a:lnRef>
        <a:fillRef xmlns:a="http://schemas.openxmlformats.org/drawingml/2006/main" idx="1">
          <a:schemeClr val="accent2"/>
        </a:fillRef>
        <a:effectRef xmlns:a="http://schemas.openxmlformats.org/drawingml/2006/main" idx="0">
          <a:schemeClr val="accent2"/>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kern="1200"/>
        </a:p>
      </cdr:txBody>
    </cdr:sp>
  </cdr:relSizeAnchor>
  <cdr:relSizeAnchor xmlns:cdr="http://schemas.openxmlformats.org/drawingml/2006/chartDrawing">
    <cdr:from>
      <cdr:x>0.18509</cdr:x>
      <cdr:y>0.7142</cdr:y>
    </cdr:from>
    <cdr:to>
      <cdr:x>0.37599</cdr:x>
      <cdr:y>0.78947</cdr:y>
    </cdr:to>
    <cdr:sp macro="" textlink="">
      <cdr:nvSpPr>
        <cdr:cNvPr id="8" name="Rectangle 7">
          <a:extLst xmlns:a="http://schemas.openxmlformats.org/drawingml/2006/main">
            <a:ext uri="{FF2B5EF4-FFF2-40B4-BE49-F238E27FC236}">
              <a16:creationId xmlns:a16="http://schemas.microsoft.com/office/drawing/2014/main" id="{6B86BF40-2C3D-ABE2-60CD-E322FFFDA340}"/>
            </a:ext>
          </a:extLst>
        </cdr:cNvPr>
        <cdr:cNvSpPr/>
      </cdr:nvSpPr>
      <cdr:spPr>
        <a:xfrm xmlns:a="http://schemas.openxmlformats.org/drawingml/2006/main">
          <a:off x="1828482" y="3705225"/>
          <a:ext cx="1885950" cy="390525"/>
        </a:xfrm>
        <a:prstGeom xmlns:a="http://schemas.openxmlformats.org/drawingml/2006/main" prst="rect">
          <a:avLst/>
        </a:prstGeom>
        <a:solidFill xmlns:a="http://schemas.openxmlformats.org/drawingml/2006/main">
          <a:schemeClr val="accent2">
            <a:alpha val="67000"/>
          </a:schemeClr>
        </a:solidFill>
      </cdr:spPr>
      <cdr:style>
        <a:lnRef xmlns:a="http://schemas.openxmlformats.org/drawingml/2006/main" idx="2">
          <a:schemeClr val="accent2">
            <a:shade val="15000"/>
          </a:schemeClr>
        </a:lnRef>
        <a:fillRef xmlns:a="http://schemas.openxmlformats.org/drawingml/2006/main" idx="1">
          <a:schemeClr val="accent2"/>
        </a:fillRef>
        <a:effectRef xmlns:a="http://schemas.openxmlformats.org/drawingml/2006/main" idx="0">
          <a:schemeClr val="accent2"/>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pPr algn="ctr"/>
          <a:r>
            <a:rPr lang="en-US" b="1" kern="1200" dirty="0"/>
            <a:t>Session 6 (1 week)</a:t>
          </a:r>
        </a:p>
      </cdr:txBody>
    </cdr:sp>
  </cdr:relSizeAnchor>
  <cdr:relSizeAnchor xmlns:cdr="http://schemas.openxmlformats.org/drawingml/2006/chartDrawing">
    <cdr:from>
      <cdr:x>0.15385</cdr:x>
      <cdr:y>0.73623</cdr:y>
    </cdr:from>
    <cdr:to>
      <cdr:x>0.1848</cdr:x>
      <cdr:y>0.77368</cdr:y>
    </cdr:to>
    <cdr:sp macro="" textlink="">
      <cdr:nvSpPr>
        <cdr:cNvPr id="9" name="Arrow: Right 8">
          <a:extLst xmlns:a="http://schemas.openxmlformats.org/drawingml/2006/main">
            <a:ext uri="{FF2B5EF4-FFF2-40B4-BE49-F238E27FC236}">
              <a16:creationId xmlns:a16="http://schemas.microsoft.com/office/drawing/2014/main" id="{2EC76581-6725-7C00-8F87-653F98234D99}"/>
            </a:ext>
          </a:extLst>
        </cdr:cNvPr>
        <cdr:cNvSpPr/>
      </cdr:nvSpPr>
      <cdr:spPr>
        <a:xfrm xmlns:a="http://schemas.openxmlformats.org/drawingml/2006/main" rot="10800000">
          <a:off x="1519872" y="3819525"/>
          <a:ext cx="305753" cy="194310"/>
        </a:xfrm>
        <a:prstGeom xmlns:a="http://schemas.openxmlformats.org/drawingml/2006/main" prst="rightArrow">
          <a:avLst/>
        </a:prstGeom>
        <a:solidFill xmlns:a="http://schemas.openxmlformats.org/drawingml/2006/main">
          <a:schemeClr val="accent2">
            <a:alpha val="67000"/>
          </a:schemeClr>
        </a:solidFill>
      </cdr:spPr>
      <cdr:style>
        <a:lnRef xmlns:a="http://schemas.openxmlformats.org/drawingml/2006/main" idx="2">
          <a:schemeClr val="accent2">
            <a:shade val="15000"/>
          </a:schemeClr>
        </a:lnRef>
        <a:fillRef xmlns:a="http://schemas.openxmlformats.org/drawingml/2006/main" idx="1">
          <a:schemeClr val="accent2"/>
        </a:fillRef>
        <a:effectRef xmlns:a="http://schemas.openxmlformats.org/drawingml/2006/main" idx="0">
          <a:schemeClr val="accent2"/>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kern="120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A31665E-8E8E-CD46-BDAB-7B39B3612E6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55CC9AA0-DC88-6D40-8682-160ECDE1C56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1EE12BC-EC0E-6446-A774-DE9589606F67}" type="datetimeFigureOut">
              <a:rPr lang="en-US" smtClean="0"/>
              <a:t>4/16/2026</a:t>
            </a:fld>
            <a:endParaRPr lang="en-US"/>
          </a:p>
        </p:txBody>
      </p:sp>
      <p:sp>
        <p:nvSpPr>
          <p:cNvPr id="4" name="Footer Placeholder 3">
            <a:extLst>
              <a:ext uri="{FF2B5EF4-FFF2-40B4-BE49-F238E27FC236}">
                <a16:creationId xmlns:a16="http://schemas.microsoft.com/office/drawing/2014/main" id="{E299A54F-F223-C047-8C29-75C2D0917B4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91C03E6-2154-F44D-8AD5-7CE26A0BFC0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26B4A11-0E5F-3B47-AF47-0540598486C5}" type="slidenum">
              <a:rPr lang="en-US" smtClean="0"/>
              <a:t>‹#›</a:t>
            </a:fld>
            <a:endParaRPr lang="en-US"/>
          </a:p>
        </p:txBody>
      </p:sp>
    </p:spTree>
    <p:extLst>
      <p:ext uri="{BB962C8B-B14F-4D97-AF65-F5344CB8AC3E}">
        <p14:creationId xmlns:p14="http://schemas.microsoft.com/office/powerpoint/2010/main" val="22809768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5EB66A8-84A3-4029-AEE0-ABE9D0522317}" type="datetimeFigureOut">
              <a:rPr lang="en-US" smtClean="0"/>
              <a:t>4/16/2026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A51FE3D-A77A-45B8-8A34-524A25992A1E}" type="slidenum">
              <a:rPr lang="en-US" smtClean="0"/>
              <a:t>‹#›</a:t>
            </a:fld>
            <a:endParaRPr lang="en-US"/>
          </a:p>
        </p:txBody>
      </p:sp>
    </p:spTree>
    <p:extLst>
      <p:ext uri="{BB962C8B-B14F-4D97-AF65-F5344CB8AC3E}">
        <p14:creationId xmlns:p14="http://schemas.microsoft.com/office/powerpoint/2010/main" val="36258845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642661-B62F-B6E3-CD3F-9977E5C2A6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D74656-7E13-27F9-A36B-A46AFCF5EA1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2D38FA4-71A7-DE1B-A964-C06FA9445DE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86B811C-BB61-3FFF-A87A-D1F82A800C6A}"/>
              </a:ext>
            </a:extLst>
          </p:cNvPr>
          <p:cNvSpPr>
            <a:spLocks noGrp="1"/>
          </p:cNvSpPr>
          <p:nvPr>
            <p:ph type="sldNum" sz="quarter" idx="5"/>
          </p:nvPr>
        </p:nvSpPr>
        <p:spPr/>
        <p:txBody>
          <a:bodyPr/>
          <a:lstStyle/>
          <a:p>
            <a:fld id="{3A51FE3D-A77A-45B8-8A34-524A25992A1E}" type="slidenum">
              <a:rPr lang="en-US" smtClean="0"/>
              <a:t>4</a:t>
            </a:fld>
            <a:endParaRPr lang="en-US"/>
          </a:p>
        </p:txBody>
      </p:sp>
    </p:spTree>
    <p:extLst>
      <p:ext uri="{BB962C8B-B14F-4D97-AF65-F5344CB8AC3E}">
        <p14:creationId xmlns:p14="http://schemas.microsoft.com/office/powerpoint/2010/main" val="11390784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A51FE3D-A77A-45B8-8A34-524A25992A1E}" type="slidenum">
              <a:rPr lang="en-US" smtClean="0"/>
              <a:t>7</a:t>
            </a:fld>
            <a:endParaRPr lang="en-US"/>
          </a:p>
        </p:txBody>
      </p:sp>
    </p:spTree>
    <p:extLst>
      <p:ext uri="{BB962C8B-B14F-4D97-AF65-F5344CB8AC3E}">
        <p14:creationId xmlns:p14="http://schemas.microsoft.com/office/powerpoint/2010/main" val="22447220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A51FE3D-A77A-45B8-8A34-524A25992A1E}" type="slidenum">
              <a:rPr lang="en-US" smtClean="0"/>
              <a:t>8</a:t>
            </a:fld>
            <a:endParaRPr lang="en-US"/>
          </a:p>
        </p:txBody>
      </p:sp>
    </p:spTree>
    <p:extLst>
      <p:ext uri="{BB962C8B-B14F-4D97-AF65-F5344CB8AC3E}">
        <p14:creationId xmlns:p14="http://schemas.microsoft.com/office/powerpoint/2010/main" val="19983917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E5029C-BB1F-C58F-8ED2-78A87852FC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780A06-1F5C-96B8-3FA7-CF7696B3E65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2DFA4DC-ABE3-15E3-1EB9-1AF315A77D1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BA5DEAF-D5CE-12A0-D698-88BE18D74DBB}"/>
              </a:ext>
            </a:extLst>
          </p:cNvPr>
          <p:cNvSpPr>
            <a:spLocks noGrp="1"/>
          </p:cNvSpPr>
          <p:nvPr>
            <p:ph type="sldNum" sz="quarter" idx="10"/>
          </p:nvPr>
        </p:nvSpPr>
        <p:spPr/>
        <p:txBody>
          <a:bodyPr/>
          <a:lstStyle/>
          <a:p>
            <a:fld id="{3A51FE3D-A77A-45B8-8A34-524A25992A1E}" type="slidenum">
              <a:rPr lang="en-US" smtClean="0"/>
              <a:t>19</a:t>
            </a:fld>
            <a:endParaRPr lang="en-US"/>
          </a:p>
        </p:txBody>
      </p:sp>
    </p:spTree>
    <p:extLst>
      <p:ext uri="{BB962C8B-B14F-4D97-AF65-F5344CB8AC3E}">
        <p14:creationId xmlns:p14="http://schemas.microsoft.com/office/powerpoint/2010/main" val="26257622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4B526C-ED24-BEA4-2976-50E7D4D873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35EDA6-B168-0683-2DF0-3B22DA9136B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1170988-3783-1793-A0E3-69A8469435A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94E6B4C-7910-6520-0B4D-7EDE79B916A9}"/>
              </a:ext>
            </a:extLst>
          </p:cNvPr>
          <p:cNvSpPr>
            <a:spLocks noGrp="1"/>
          </p:cNvSpPr>
          <p:nvPr>
            <p:ph type="sldNum" sz="quarter" idx="10"/>
          </p:nvPr>
        </p:nvSpPr>
        <p:spPr/>
        <p:txBody>
          <a:bodyPr/>
          <a:lstStyle/>
          <a:p>
            <a:fld id="{3A51FE3D-A77A-45B8-8A34-524A25992A1E}" type="slidenum">
              <a:rPr lang="en-US" smtClean="0"/>
              <a:t>21</a:t>
            </a:fld>
            <a:endParaRPr lang="en-US"/>
          </a:p>
        </p:txBody>
      </p:sp>
    </p:spTree>
    <p:extLst>
      <p:ext uri="{BB962C8B-B14F-4D97-AF65-F5344CB8AC3E}">
        <p14:creationId xmlns:p14="http://schemas.microsoft.com/office/powerpoint/2010/main" val="180236147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10" name="Group 9"/>
          <p:cNvGrpSpPr/>
          <p:nvPr userDrawn="1"/>
        </p:nvGrpSpPr>
        <p:grpSpPr>
          <a:xfrm>
            <a:off x="7696199" y="0"/>
            <a:ext cx="4572002" cy="6858000"/>
            <a:chOff x="0" y="0"/>
            <a:chExt cx="4572002" cy="6858000"/>
          </a:xfrm>
        </p:grpSpPr>
        <p:sp>
          <p:nvSpPr>
            <p:cNvPr id="11" name="Rectangle 10"/>
            <p:cNvSpPr/>
            <p:nvPr/>
          </p:nvSpPr>
          <p:spPr>
            <a:xfrm>
              <a:off x="0" y="0"/>
              <a:ext cx="457200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v</a:t>
              </a:r>
            </a:p>
          </p:txBody>
        </p:sp>
        <p:pic>
          <p:nvPicPr>
            <p:cNvPr id="12" name="Picture 11"/>
            <p:cNvPicPr>
              <a:picLocks noChangeAspect="1"/>
            </p:cNvPicPr>
            <p:nvPr/>
          </p:nvPicPr>
          <p:blipFill rotWithShape="1">
            <a:blip r:embed="rId2" cstate="print">
              <a:extLst>
                <a:ext uri="{28A0092B-C50C-407E-A947-70E740481C1C}">
                  <a14:useLocalDpi xmlns:a14="http://schemas.microsoft.com/office/drawing/2010/main" val="0"/>
                </a:ext>
              </a:extLst>
            </a:blip>
            <a:srcRect t="87953" r="49988"/>
            <a:stretch/>
          </p:blipFill>
          <p:spPr>
            <a:xfrm>
              <a:off x="0" y="6031832"/>
              <a:ext cx="4572001" cy="826168"/>
            </a:xfrm>
            <a:custGeom>
              <a:avLst/>
              <a:gdLst>
                <a:gd name="connsiteX0" fmla="*/ 0 w 4572001"/>
                <a:gd name="connsiteY0" fmla="*/ 0 h 6858000"/>
                <a:gd name="connsiteX1" fmla="*/ 4572001 w 4572001"/>
                <a:gd name="connsiteY1" fmla="*/ 0 h 6858000"/>
                <a:gd name="connsiteX2" fmla="*/ 4572001 w 4572001"/>
                <a:gd name="connsiteY2" fmla="*/ 6858000 h 6858000"/>
                <a:gd name="connsiteX3" fmla="*/ 0 w 457200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572001" h="6858000">
                  <a:moveTo>
                    <a:pt x="0" y="0"/>
                  </a:moveTo>
                  <a:lnTo>
                    <a:pt x="4572001" y="0"/>
                  </a:lnTo>
                  <a:lnTo>
                    <a:pt x="4572001" y="6858000"/>
                  </a:lnTo>
                  <a:lnTo>
                    <a:pt x="0" y="6858000"/>
                  </a:lnTo>
                  <a:close/>
                </a:path>
              </a:pathLst>
            </a:custGeom>
          </p:spPr>
        </p:pic>
      </p:grpSp>
      <p:pic>
        <p:nvPicPr>
          <p:cNvPr id="16" name="Picture 1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997954" cy="6858000"/>
          </a:xfrm>
          <a:prstGeom prst="rect">
            <a:avLst/>
          </a:prstGeom>
        </p:spPr>
      </p:pic>
      <p:sp>
        <p:nvSpPr>
          <p:cNvPr id="2" name="Title 1"/>
          <p:cNvSpPr>
            <a:spLocks noGrp="1"/>
          </p:cNvSpPr>
          <p:nvPr>
            <p:ph type="ctrTitle" hasCustomPrompt="1"/>
          </p:nvPr>
        </p:nvSpPr>
        <p:spPr>
          <a:xfrm>
            <a:off x="609600" y="1122363"/>
            <a:ext cx="7716253" cy="2387600"/>
          </a:xfrm>
        </p:spPr>
        <p:txBody>
          <a:bodyPr anchor="b" anchorCtr="0">
            <a:normAutofit/>
          </a:bodyPr>
          <a:lstStyle>
            <a:lvl1pPr algn="l">
              <a:defRPr sz="4000" b="1">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sp>
        <p:nvSpPr>
          <p:cNvPr id="3" name="Subtitle 2"/>
          <p:cNvSpPr>
            <a:spLocks noGrp="1"/>
          </p:cNvSpPr>
          <p:nvPr>
            <p:ph type="subTitle" idx="1"/>
          </p:nvPr>
        </p:nvSpPr>
        <p:spPr>
          <a:xfrm>
            <a:off x="609600" y="3602038"/>
            <a:ext cx="7716253" cy="1655762"/>
          </a:xfrm>
        </p:spPr>
        <p:txBody>
          <a:bodyPr anchor="t" anchorCtr="0">
            <a:normAutofit/>
          </a:bodyPr>
          <a:lstStyle>
            <a:lvl1pPr marL="0" indent="0" algn="l">
              <a:buNone/>
              <a:defRPr sz="30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8" name="Picture 7" descr="Oregon State University"/>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438760" y="4741558"/>
            <a:ext cx="1165484" cy="1216633"/>
          </a:xfrm>
          <a:prstGeom prst="rect">
            <a:avLst/>
          </a:prstGeom>
        </p:spPr>
      </p:pic>
    </p:spTree>
    <p:extLst>
      <p:ext uri="{BB962C8B-B14F-4D97-AF65-F5344CB8AC3E}">
        <p14:creationId xmlns:p14="http://schemas.microsoft.com/office/powerpoint/2010/main" val="32705384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a:extLst>
              <a:ext uri="{28A0092B-C50C-407E-A947-70E740481C1C}">
                <a14:useLocalDpi xmlns:a14="http://schemas.microsoft.com/office/drawing/2010/main" val="0"/>
              </a:ext>
            </a:extLst>
          </a:blip>
          <a:srcRect t="25119"/>
          <a:stretch/>
        </p:blipFill>
        <p:spPr>
          <a:xfrm>
            <a:off x="-431" y="10633"/>
            <a:ext cx="12192431" cy="6847367"/>
          </a:xfrm>
          <a:prstGeom prst="rect">
            <a:avLst/>
          </a:prstGeom>
        </p:spPr>
      </p:pic>
      <p:grpSp>
        <p:nvGrpSpPr>
          <p:cNvPr id="6" name="Group 5"/>
          <p:cNvGrpSpPr/>
          <p:nvPr userDrawn="1"/>
        </p:nvGrpSpPr>
        <p:grpSpPr>
          <a:xfrm>
            <a:off x="2194" y="0"/>
            <a:ext cx="12189806" cy="2923082"/>
            <a:chOff x="0" y="0"/>
            <a:chExt cx="9141806" cy="2923082"/>
          </a:xfrm>
        </p:grpSpPr>
        <p:sp>
          <p:nvSpPr>
            <p:cNvPr id="7" name="Rectangle 6"/>
            <p:cNvSpPr/>
            <p:nvPr/>
          </p:nvSpPr>
          <p:spPr>
            <a:xfrm>
              <a:off x="0" y="0"/>
              <a:ext cx="9141806" cy="29230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rcRect b="57377"/>
            <a:stretch>
              <a:fillRect/>
            </a:stretch>
          </p:blipFill>
          <p:spPr>
            <a:xfrm>
              <a:off x="0" y="0"/>
              <a:ext cx="9141806" cy="2923082"/>
            </a:xfrm>
            <a:custGeom>
              <a:avLst/>
              <a:gdLst>
                <a:gd name="connsiteX0" fmla="*/ 0 w 9141806"/>
                <a:gd name="connsiteY0" fmla="*/ 0 h 2923082"/>
                <a:gd name="connsiteX1" fmla="*/ 9141806 w 9141806"/>
                <a:gd name="connsiteY1" fmla="*/ 0 h 2923082"/>
                <a:gd name="connsiteX2" fmla="*/ 9141806 w 9141806"/>
                <a:gd name="connsiteY2" fmla="*/ 2923082 h 2923082"/>
                <a:gd name="connsiteX3" fmla="*/ 0 w 9141806"/>
                <a:gd name="connsiteY3" fmla="*/ 2923082 h 2923082"/>
              </a:gdLst>
              <a:ahLst/>
              <a:cxnLst>
                <a:cxn ang="0">
                  <a:pos x="connsiteX0" y="connsiteY0"/>
                </a:cxn>
                <a:cxn ang="0">
                  <a:pos x="connsiteX1" y="connsiteY1"/>
                </a:cxn>
                <a:cxn ang="0">
                  <a:pos x="connsiteX2" y="connsiteY2"/>
                </a:cxn>
                <a:cxn ang="0">
                  <a:pos x="connsiteX3" y="connsiteY3"/>
                </a:cxn>
              </a:cxnLst>
              <a:rect l="l" t="t" r="r" b="b"/>
              <a:pathLst>
                <a:path w="9141806" h="2923082">
                  <a:moveTo>
                    <a:pt x="0" y="0"/>
                  </a:moveTo>
                  <a:lnTo>
                    <a:pt x="9141806" y="0"/>
                  </a:lnTo>
                  <a:lnTo>
                    <a:pt x="9141806" y="2923082"/>
                  </a:lnTo>
                  <a:lnTo>
                    <a:pt x="0" y="2923082"/>
                  </a:lnTo>
                  <a:close/>
                </a:path>
              </a:pathLst>
            </a:custGeom>
          </p:spPr>
        </p:pic>
      </p:grpSp>
      <p:sp>
        <p:nvSpPr>
          <p:cNvPr id="9" name="Rectangle 8"/>
          <p:cNvSpPr/>
          <p:nvPr userDrawn="1"/>
        </p:nvSpPr>
        <p:spPr>
          <a:xfrm>
            <a:off x="723900" y="723900"/>
            <a:ext cx="10262216" cy="301385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p:cNvSpPr>
            <a:spLocks noGrp="1"/>
          </p:cNvSpPr>
          <p:nvPr>
            <p:ph type="title"/>
          </p:nvPr>
        </p:nvSpPr>
        <p:spPr>
          <a:xfrm>
            <a:off x="1343738" y="958878"/>
            <a:ext cx="8855470" cy="569193"/>
          </a:xfrm>
        </p:spPr>
        <p:txBody>
          <a:bodyPr>
            <a:normAutofit/>
          </a:bodyPr>
          <a:lstStyle>
            <a:lvl1pPr>
              <a:defRPr sz="2800" b="1">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sp>
        <p:nvSpPr>
          <p:cNvPr id="10" name="Oval 9"/>
          <p:cNvSpPr>
            <a:spLocks noChangeAspect="1"/>
          </p:cNvSpPr>
          <p:nvPr userDrawn="1"/>
        </p:nvSpPr>
        <p:spPr>
          <a:xfrm>
            <a:off x="10592662" y="958878"/>
            <a:ext cx="786908" cy="786908"/>
          </a:xfrm>
          <a:prstGeom prst="ellipse">
            <a:avLst/>
          </a:prstGeom>
          <a:solidFill>
            <a:schemeClr val="bg1"/>
          </a:solidFill>
          <a:ln w="5080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Picture Placeholder 2"/>
          <p:cNvSpPr>
            <a:spLocks noGrp="1"/>
          </p:cNvSpPr>
          <p:nvPr>
            <p:ph type="pic" sz="quarter" idx="12" hasCustomPrompt="1"/>
          </p:nvPr>
        </p:nvSpPr>
        <p:spPr>
          <a:xfrm>
            <a:off x="10734055" y="1100271"/>
            <a:ext cx="504121" cy="504122"/>
          </a:xfrm>
        </p:spPr>
        <p:txBody>
          <a:bodyPr anchor="ctr" anchorCtr="0">
            <a:noAutofit/>
          </a:bodyPr>
          <a:lstStyle>
            <a:lvl1pPr marL="0" indent="0" algn="ctr">
              <a:buNone/>
              <a:defRPr sz="800"/>
            </a:lvl1pPr>
          </a:lstStyle>
          <a:p>
            <a:r>
              <a:rPr lang="en-US" dirty="0"/>
              <a:t>Icon image</a:t>
            </a:r>
          </a:p>
        </p:txBody>
      </p:sp>
      <p:sp>
        <p:nvSpPr>
          <p:cNvPr id="17" name="Text Placeholder 16"/>
          <p:cNvSpPr>
            <a:spLocks noGrp="1"/>
          </p:cNvSpPr>
          <p:nvPr>
            <p:ph type="body" sz="quarter" idx="13" hasCustomPrompt="1"/>
          </p:nvPr>
        </p:nvSpPr>
        <p:spPr>
          <a:xfrm>
            <a:off x="1343025" y="1604963"/>
            <a:ext cx="8856663" cy="1957387"/>
          </a:xfrm>
        </p:spPr>
        <p:txBody>
          <a:bodyPr>
            <a:normAutofit/>
          </a:bodyPr>
          <a:lstStyle>
            <a:lvl1pPr marL="228600" indent="-228600">
              <a:buClr>
                <a:srgbClr val="DC4405"/>
              </a:buClr>
              <a:buFont typeface="Courier New" panose="02070309020205020404" pitchFamily="49" charset="0"/>
              <a:buChar char="o"/>
              <a:defRPr sz="2000">
                <a:solidFill>
                  <a:schemeClr val="bg1"/>
                </a:solidFill>
                <a:latin typeface="+mn-lt"/>
              </a:defRPr>
            </a:lvl1pPr>
            <a:lvl2pPr marL="685800" indent="-228600">
              <a:buClr>
                <a:srgbClr val="DC4405"/>
              </a:buClr>
              <a:buFont typeface="Courier New" panose="02070309020205020404" pitchFamily="49" charset="0"/>
              <a:buChar char="o"/>
              <a:defRPr sz="1800">
                <a:solidFill>
                  <a:schemeClr val="bg1"/>
                </a:solidFill>
                <a:latin typeface="+mn-lt"/>
              </a:defRPr>
            </a:lvl2pPr>
            <a:lvl3pPr marL="1143000" indent="-228600">
              <a:buClr>
                <a:srgbClr val="DC4405"/>
              </a:buClr>
              <a:buFont typeface="Courier New" panose="02070309020205020404" pitchFamily="49" charset="0"/>
              <a:buChar char="o"/>
              <a:defRPr sz="1600">
                <a:solidFill>
                  <a:schemeClr val="bg1"/>
                </a:solidFill>
                <a:latin typeface="+mn-lt"/>
              </a:defRPr>
            </a:lvl3pPr>
            <a:lvl4pPr marL="1600200" indent="-228600">
              <a:buClr>
                <a:srgbClr val="DC4405"/>
              </a:buClr>
              <a:buFont typeface="Courier New" panose="02070309020205020404" pitchFamily="49" charset="0"/>
              <a:buChar char="o"/>
              <a:defRPr sz="1400">
                <a:solidFill>
                  <a:schemeClr val="bg1"/>
                </a:solidFill>
                <a:latin typeface="+mn-lt"/>
              </a:defRPr>
            </a:lvl4pPr>
            <a:lvl5pPr marL="2057400" indent="-228600">
              <a:buClr>
                <a:srgbClr val="DC4405"/>
              </a:buClr>
              <a:buFont typeface="Courier New" panose="02070309020205020404" pitchFamily="49" charset="0"/>
              <a:buChar char="o"/>
              <a:defRPr sz="1400">
                <a:solidFill>
                  <a:schemeClr val="bg1"/>
                </a:solidFill>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4" name="Picture Placeholder 3">
            <a:extLst>
              <a:ext uri="{C183D7F6-B498-43B3-948B-1728B52AA6E4}">
                <adec:decorative xmlns:adec="http://schemas.microsoft.com/office/drawing/2017/decorative" val="1"/>
              </a:ext>
            </a:extLst>
          </p:cNvPr>
          <p:cNvSpPr>
            <a:spLocks noGrp="1"/>
          </p:cNvSpPr>
          <p:nvPr>
            <p:ph type="pic" sz="quarter" idx="11"/>
          </p:nvPr>
        </p:nvSpPr>
        <p:spPr>
          <a:xfrm>
            <a:off x="-216" y="2904955"/>
            <a:ext cx="12192431" cy="3970678"/>
          </a:xfrm>
          <a:custGeom>
            <a:avLst/>
            <a:gdLst>
              <a:gd name="connsiteX0" fmla="*/ 0 w 12192000"/>
              <a:gd name="connsiteY0" fmla="*/ 983853 h 3935412"/>
              <a:gd name="connsiteX1" fmla="*/ 983853 w 12192000"/>
              <a:gd name="connsiteY1" fmla="*/ 983853 h 3935412"/>
              <a:gd name="connsiteX2" fmla="*/ 983853 w 12192000"/>
              <a:gd name="connsiteY2" fmla="*/ 0 h 3935412"/>
              <a:gd name="connsiteX3" fmla="*/ 11208147 w 12192000"/>
              <a:gd name="connsiteY3" fmla="*/ 0 h 3935412"/>
              <a:gd name="connsiteX4" fmla="*/ 11208147 w 12192000"/>
              <a:gd name="connsiteY4" fmla="*/ 983853 h 3935412"/>
              <a:gd name="connsiteX5" fmla="*/ 12192000 w 12192000"/>
              <a:gd name="connsiteY5" fmla="*/ 983853 h 3935412"/>
              <a:gd name="connsiteX6" fmla="*/ 12192000 w 12192000"/>
              <a:gd name="connsiteY6" fmla="*/ 2951559 h 3935412"/>
              <a:gd name="connsiteX7" fmla="*/ 11208147 w 12192000"/>
              <a:gd name="connsiteY7" fmla="*/ 2951559 h 3935412"/>
              <a:gd name="connsiteX8" fmla="*/ 11208147 w 12192000"/>
              <a:gd name="connsiteY8" fmla="*/ 3935412 h 3935412"/>
              <a:gd name="connsiteX9" fmla="*/ 983853 w 12192000"/>
              <a:gd name="connsiteY9" fmla="*/ 3935412 h 3935412"/>
              <a:gd name="connsiteX10" fmla="*/ 983853 w 12192000"/>
              <a:gd name="connsiteY10" fmla="*/ 2951559 h 3935412"/>
              <a:gd name="connsiteX11" fmla="*/ 0 w 12192000"/>
              <a:gd name="connsiteY11" fmla="*/ 2951559 h 3935412"/>
              <a:gd name="connsiteX12" fmla="*/ 0 w 12192000"/>
              <a:gd name="connsiteY12" fmla="*/ 983853 h 3935412"/>
              <a:gd name="connsiteX0" fmla="*/ 10633 w 12192000"/>
              <a:gd name="connsiteY0" fmla="*/ 0 h 3940387"/>
              <a:gd name="connsiteX1" fmla="*/ 983853 w 12192000"/>
              <a:gd name="connsiteY1" fmla="*/ 988828 h 3940387"/>
              <a:gd name="connsiteX2" fmla="*/ 983853 w 12192000"/>
              <a:gd name="connsiteY2" fmla="*/ 4975 h 3940387"/>
              <a:gd name="connsiteX3" fmla="*/ 11208147 w 12192000"/>
              <a:gd name="connsiteY3" fmla="*/ 4975 h 3940387"/>
              <a:gd name="connsiteX4" fmla="*/ 11208147 w 12192000"/>
              <a:gd name="connsiteY4" fmla="*/ 988828 h 3940387"/>
              <a:gd name="connsiteX5" fmla="*/ 12192000 w 12192000"/>
              <a:gd name="connsiteY5" fmla="*/ 988828 h 3940387"/>
              <a:gd name="connsiteX6" fmla="*/ 12192000 w 12192000"/>
              <a:gd name="connsiteY6" fmla="*/ 2956534 h 3940387"/>
              <a:gd name="connsiteX7" fmla="*/ 11208147 w 12192000"/>
              <a:gd name="connsiteY7" fmla="*/ 2956534 h 3940387"/>
              <a:gd name="connsiteX8" fmla="*/ 11208147 w 12192000"/>
              <a:gd name="connsiteY8" fmla="*/ 3940387 h 3940387"/>
              <a:gd name="connsiteX9" fmla="*/ 983853 w 12192000"/>
              <a:gd name="connsiteY9" fmla="*/ 3940387 h 3940387"/>
              <a:gd name="connsiteX10" fmla="*/ 983853 w 12192000"/>
              <a:gd name="connsiteY10" fmla="*/ 2956534 h 3940387"/>
              <a:gd name="connsiteX11" fmla="*/ 0 w 12192000"/>
              <a:gd name="connsiteY11" fmla="*/ 2956534 h 3940387"/>
              <a:gd name="connsiteX12" fmla="*/ 10633 w 12192000"/>
              <a:gd name="connsiteY12" fmla="*/ 0 h 3940387"/>
              <a:gd name="connsiteX0" fmla="*/ 10633 w 12192000"/>
              <a:gd name="connsiteY0" fmla="*/ 0 h 3940387"/>
              <a:gd name="connsiteX1" fmla="*/ 707407 w 12192000"/>
              <a:gd name="connsiteY1" fmla="*/ 0 h 3940387"/>
              <a:gd name="connsiteX2" fmla="*/ 983853 w 12192000"/>
              <a:gd name="connsiteY2" fmla="*/ 4975 h 3940387"/>
              <a:gd name="connsiteX3" fmla="*/ 11208147 w 12192000"/>
              <a:gd name="connsiteY3" fmla="*/ 4975 h 3940387"/>
              <a:gd name="connsiteX4" fmla="*/ 11208147 w 12192000"/>
              <a:gd name="connsiteY4" fmla="*/ 988828 h 3940387"/>
              <a:gd name="connsiteX5" fmla="*/ 12192000 w 12192000"/>
              <a:gd name="connsiteY5" fmla="*/ 988828 h 3940387"/>
              <a:gd name="connsiteX6" fmla="*/ 12192000 w 12192000"/>
              <a:gd name="connsiteY6" fmla="*/ 2956534 h 3940387"/>
              <a:gd name="connsiteX7" fmla="*/ 11208147 w 12192000"/>
              <a:gd name="connsiteY7" fmla="*/ 2956534 h 3940387"/>
              <a:gd name="connsiteX8" fmla="*/ 11208147 w 12192000"/>
              <a:gd name="connsiteY8" fmla="*/ 3940387 h 3940387"/>
              <a:gd name="connsiteX9" fmla="*/ 983853 w 12192000"/>
              <a:gd name="connsiteY9" fmla="*/ 3940387 h 3940387"/>
              <a:gd name="connsiteX10" fmla="*/ 983853 w 12192000"/>
              <a:gd name="connsiteY10" fmla="*/ 2956534 h 3940387"/>
              <a:gd name="connsiteX11" fmla="*/ 0 w 12192000"/>
              <a:gd name="connsiteY11" fmla="*/ 2956534 h 3940387"/>
              <a:gd name="connsiteX12" fmla="*/ 10633 w 12192000"/>
              <a:gd name="connsiteY12" fmla="*/ 0 h 3940387"/>
              <a:gd name="connsiteX0" fmla="*/ 10633 w 12192000"/>
              <a:gd name="connsiteY0" fmla="*/ 0 h 3940387"/>
              <a:gd name="connsiteX1" fmla="*/ 707407 w 12192000"/>
              <a:gd name="connsiteY1" fmla="*/ 0 h 3940387"/>
              <a:gd name="connsiteX2" fmla="*/ 718039 w 12192000"/>
              <a:gd name="connsiteY2" fmla="*/ 823682 h 3940387"/>
              <a:gd name="connsiteX3" fmla="*/ 11208147 w 12192000"/>
              <a:gd name="connsiteY3" fmla="*/ 4975 h 3940387"/>
              <a:gd name="connsiteX4" fmla="*/ 11208147 w 12192000"/>
              <a:gd name="connsiteY4" fmla="*/ 988828 h 3940387"/>
              <a:gd name="connsiteX5" fmla="*/ 12192000 w 12192000"/>
              <a:gd name="connsiteY5" fmla="*/ 988828 h 3940387"/>
              <a:gd name="connsiteX6" fmla="*/ 12192000 w 12192000"/>
              <a:gd name="connsiteY6" fmla="*/ 2956534 h 3940387"/>
              <a:gd name="connsiteX7" fmla="*/ 11208147 w 12192000"/>
              <a:gd name="connsiteY7" fmla="*/ 2956534 h 3940387"/>
              <a:gd name="connsiteX8" fmla="*/ 11208147 w 12192000"/>
              <a:gd name="connsiteY8" fmla="*/ 3940387 h 3940387"/>
              <a:gd name="connsiteX9" fmla="*/ 983853 w 12192000"/>
              <a:gd name="connsiteY9" fmla="*/ 3940387 h 3940387"/>
              <a:gd name="connsiteX10" fmla="*/ 983853 w 12192000"/>
              <a:gd name="connsiteY10" fmla="*/ 2956534 h 3940387"/>
              <a:gd name="connsiteX11" fmla="*/ 0 w 12192000"/>
              <a:gd name="connsiteY11" fmla="*/ 2956534 h 3940387"/>
              <a:gd name="connsiteX12" fmla="*/ 10633 w 12192000"/>
              <a:gd name="connsiteY12" fmla="*/ 0 h 3940387"/>
              <a:gd name="connsiteX0" fmla="*/ 10633 w 12192000"/>
              <a:gd name="connsiteY0" fmla="*/ 10632 h 3951019"/>
              <a:gd name="connsiteX1" fmla="*/ 728672 w 12192000"/>
              <a:gd name="connsiteY1" fmla="*/ 0 h 3951019"/>
              <a:gd name="connsiteX2" fmla="*/ 718039 w 12192000"/>
              <a:gd name="connsiteY2" fmla="*/ 834314 h 3951019"/>
              <a:gd name="connsiteX3" fmla="*/ 11208147 w 12192000"/>
              <a:gd name="connsiteY3" fmla="*/ 15607 h 3951019"/>
              <a:gd name="connsiteX4" fmla="*/ 11208147 w 12192000"/>
              <a:gd name="connsiteY4" fmla="*/ 999460 h 3951019"/>
              <a:gd name="connsiteX5" fmla="*/ 12192000 w 12192000"/>
              <a:gd name="connsiteY5" fmla="*/ 999460 h 3951019"/>
              <a:gd name="connsiteX6" fmla="*/ 12192000 w 12192000"/>
              <a:gd name="connsiteY6" fmla="*/ 2967166 h 3951019"/>
              <a:gd name="connsiteX7" fmla="*/ 11208147 w 12192000"/>
              <a:gd name="connsiteY7" fmla="*/ 2967166 h 3951019"/>
              <a:gd name="connsiteX8" fmla="*/ 11208147 w 12192000"/>
              <a:gd name="connsiteY8" fmla="*/ 3951019 h 3951019"/>
              <a:gd name="connsiteX9" fmla="*/ 983853 w 12192000"/>
              <a:gd name="connsiteY9" fmla="*/ 3951019 h 3951019"/>
              <a:gd name="connsiteX10" fmla="*/ 983853 w 12192000"/>
              <a:gd name="connsiteY10" fmla="*/ 2967166 h 3951019"/>
              <a:gd name="connsiteX11" fmla="*/ 0 w 12192000"/>
              <a:gd name="connsiteY11" fmla="*/ 2967166 h 3951019"/>
              <a:gd name="connsiteX12" fmla="*/ 10633 w 12192000"/>
              <a:gd name="connsiteY12" fmla="*/ 10632 h 3951019"/>
              <a:gd name="connsiteX0" fmla="*/ 10633 w 12192000"/>
              <a:gd name="connsiteY0" fmla="*/ 0 h 3940387"/>
              <a:gd name="connsiteX1" fmla="*/ 718039 w 12192000"/>
              <a:gd name="connsiteY1" fmla="*/ 10633 h 3940387"/>
              <a:gd name="connsiteX2" fmla="*/ 718039 w 12192000"/>
              <a:gd name="connsiteY2" fmla="*/ 823682 h 3940387"/>
              <a:gd name="connsiteX3" fmla="*/ 11208147 w 12192000"/>
              <a:gd name="connsiteY3" fmla="*/ 4975 h 3940387"/>
              <a:gd name="connsiteX4" fmla="*/ 11208147 w 12192000"/>
              <a:gd name="connsiteY4" fmla="*/ 988828 h 3940387"/>
              <a:gd name="connsiteX5" fmla="*/ 12192000 w 12192000"/>
              <a:gd name="connsiteY5" fmla="*/ 988828 h 3940387"/>
              <a:gd name="connsiteX6" fmla="*/ 12192000 w 12192000"/>
              <a:gd name="connsiteY6" fmla="*/ 2956534 h 3940387"/>
              <a:gd name="connsiteX7" fmla="*/ 11208147 w 12192000"/>
              <a:gd name="connsiteY7" fmla="*/ 2956534 h 3940387"/>
              <a:gd name="connsiteX8" fmla="*/ 11208147 w 12192000"/>
              <a:gd name="connsiteY8" fmla="*/ 3940387 h 3940387"/>
              <a:gd name="connsiteX9" fmla="*/ 983853 w 12192000"/>
              <a:gd name="connsiteY9" fmla="*/ 3940387 h 3940387"/>
              <a:gd name="connsiteX10" fmla="*/ 983853 w 12192000"/>
              <a:gd name="connsiteY10" fmla="*/ 2956534 h 3940387"/>
              <a:gd name="connsiteX11" fmla="*/ 0 w 12192000"/>
              <a:gd name="connsiteY11" fmla="*/ 2956534 h 3940387"/>
              <a:gd name="connsiteX12" fmla="*/ 10633 w 12192000"/>
              <a:gd name="connsiteY12" fmla="*/ 0 h 3940387"/>
              <a:gd name="connsiteX0" fmla="*/ 10633 w 12192000"/>
              <a:gd name="connsiteY0" fmla="*/ 0 h 3940387"/>
              <a:gd name="connsiteX1" fmla="*/ 700622 w 12192000"/>
              <a:gd name="connsiteY1" fmla="*/ 10633 h 3940387"/>
              <a:gd name="connsiteX2" fmla="*/ 718039 w 12192000"/>
              <a:gd name="connsiteY2" fmla="*/ 823682 h 3940387"/>
              <a:gd name="connsiteX3" fmla="*/ 11208147 w 12192000"/>
              <a:gd name="connsiteY3" fmla="*/ 4975 h 3940387"/>
              <a:gd name="connsiteX4" fmla="*/ 11208147 w 12192000"/>
              <a:gd name="connsiteY4" fmla="*/ 988828 h 3940387"/>
              <a:gd name="connsiteX5" fmla="*/ 12192000 w 12192000"/>
              <a:gd name="connsiteY5" fmla="*/ 988828 h 3940387"/>
              <a:gd name="connsiteX6" fmla="*/ 12192000 w 12192000"/>
              <a:gd name="connsiteY6" fmla="*/ 2956534 h 3940387"/>
              <a:gd name="connsiteX7" fmla="*/ 11208147 w 12192000"/>
              <a:gd name="connsiteY7" fmla="*/ 2956534 h 3940387"/>
              <a:gd name="connsiteX8" fmla="*/ 11208147 w 12192000"/>
              <a:gd name="connsiteY8" fmla="*/ 3940387 h 3940387"/>
              <a:gd name="connsiteX9" fmla="*/ 983853 w 12192000"/>
              <a:gd name="connsiteY9" fmla="*/ 3940387 h 3940387"/>
              <a:gd name="connsiteX10" fmla="*/ 983853 w 12192000"/>
              <a:gd name="connsiteY10" fmla="*/ 2956534 h 3940387"/>
              <a:gd name="connsiteX11" fmla="*/ 0 w 12192000"/>
              <a:gd name="connsiteY11" fmla="*/ 2956534 h 3940387"/>
              <a:gd name="connsiteX12" fmla="*/ 10633 w 12192000"/>
              <a:gd name="connsiteY12" fmla="*/ 0 h 3940387"/>
              <a:gd name="connsiteX0" fmla="*/ 10633 w 12192000"/>
              <a:gd name="connsiteY0" fmla="*/ 0 h 3940387"/>
              <a:gd name="connsiteX1" fmla="*/ 718039 w 12192000"/>
              <a:gd name="connsiteY1" fmla="*/ 1925 h 3940387"/>
              <a:gd name="connsiteX2" fmla="*/ 718039 w 12192000"/>
              <a:gd name="connsiteY2" fmla="*/ 823682 h 3940387"/>
              <a:gd name="connsiteX3" fmla="*/ 11208147 w 12192000"/>
              <a:gd name="connsiteY3" fmla="*/ 4975 h 3940387"/>
              <a:gd name="connsiteX4" fmla="*/ 11208147 w 12192000"/>
              <a:gd name="connsiteY4" fmla="*/ 988828 h 3940387"/>
              <a:gd name="connsiteX5" fmla="*/ 12192000 w 12192000"/>
              <a:gd name="connsiteY5" fmla="*/ 988828 h 3940387"/>
              <a:gd name="connsiteX6" fmla="*/ 12192000 w 12192000"/>
              <a:gd name="connsiteY6" fmla="*/ 2956534 h 3940387"/>
              <a:gd name="connsiteX7" fmla="*/ 11208147 w 12192000"/>
              <a:gd name="connsiteY7" fmla="*/ 2956534 h 3940387"/>
              <a:gd name="connsiteX8" fmla="*/ 11208147 w 12192000"/>
              <a:gd name="connsiteY8" fmla="*/ 3940387 h 3940387"/>
              <a:gd name="connsiteX9" fmla="*/ 983853 w 12192000"/>
              <a:gd name="connsiteY9" fmla="*/ 3940387 h 3940387"/>
              <a:gd name="connsiteX10" fmla="*/ 983853 w 12192000"/>
              <a:gd name="connsiteY10" fmla="*/ 2956534 h 3940387"/>
              <a:gd name="connsiteX11" fmla="*/ 0 w 12192000"/>
              <a:gd name="connsiteY11" fmla="*/ 2956534 h 3940387"/>
              <a:gd name="connsiteX12" fmla="*/ 10633 w 12192000"/>
              <a:gd name="connsiteY12" fmla="*/ 0 h 3940387"/>
              <a:gd name="connsiteX0" fmla="*/ 10633 w 12192000"/>
              <a:gd name="connsiteY0" fmla="*/ 0 h 3940387"/>
              <a:gd name="connsiteX1" fmla="*/ 718039 w 12192000"/>
              <a:gd name="connsiteY1" fmla="*/ 1925 h 3940387"/>
              <a:gd name="connsiteX2" fmla="*/ 718039 w 12192000"/>
              <a:gd name="connsiteY2" fmla="*/ 823682 h 3940387"/>
              <a:gd name="connsiteX3" fmla="*/ 10999141 w 12192000"/>
              <a:gd name="connsiteY3" fmla="*/ 806163 h 3940387"/>
              <a:gd name="connsiteX4" fmla="*/ 11208147 w 12192000"/>
              <a:gd name="connsiteY4" fmla="*/ 988828 h 3940387"/>
              <a:gd name="connsiteX5" fmla="*/ 12192000 w 12192000"/>
              <a:gd name="connsiteY5" fmla="*/ 988828 h 3940387"/>
              <a:gd name="connsiteX6" fmla="*/ 12192000 w 12192000"/>
              <a:gd name="connsiteY6" fmla="*/ 2956534 h 3940387"/>
              <a:gd name="connsiteX7" fmla="*/ 11208147 w 12192000"/>
              <a:gd name="connsiteY7" fmla="*/ 2956534 h 3940387"/>
              <a:gd name="connsiteX8" fmla="*/ 11208147 w 12192000"/>
              <a:gd name="connsiteY8" fmla="*/ 3940387 h 3940387"/>
              <a:gd name="connsiteX9" fmla="*/ 983853 w 12192000"/>
              <a:gd name="connsiteY9" fmla="*/ 3940387 h 3940387"/>
              <a:gd name="connsiteX10" fmla="*/ 983853 w 12192000"/>
              <a:gd name="connsiteY10" fmla="*/ 2956534 h 3940387"/>
              <a:gd name="connsiteX11" fmla="*/ 0 w 12192000"/>
              <a:gd name="connsiteY11" fmla="*/ 2956534 h 3940387"/>
              <a:gd name="connsiteX12" fmla="*/ 10633 w 12192000"/>
              <a:gd name="connsiteY12" fmla="*/ 0 h 3940387"/>
              <a:gd name="connsiteX0" fmla="*/ 10633 w 12192000"/>
              <a:gd name="connsiteY0" fmla="*/ 12658 h 3953045"/>
              <a:gd name="connsiteX1" fmla="*/ 718039 w 12192000"/>
              <a:gd name="connsiteY1" fmla="*/ 14583 h 3953045"/>
              <a:gd name="connsiteX2" fmla="*/ 718039 w 12192000"/>
              <a:gd name="connsiteY2" fmla="*/ 836340 h 3953045"/>
              <a:gd name="connsiteX3" fmla="*/ 10999141 w 12192000"/>
              <a:gd name="connsiteY3" fmla="*/ 818821 h 3953045"/>
              <a:gd name="connsiteX4" fmla="*/ 10999141 w 12192000"/>
              <a:gd name="connsiteY4" fmla="*/ 0 h 3953045"/>
              <a:gd name="connsiteX5" fmla="*/ 12192000 w 12192000"/>
              <a:gd name="connsiteY5" fmla="*/ 1001486 h 3953045"/>
              <a:gd name="connsiteX6" fmla="*/ 12192000 w 12192000"/>
              <a:gd name="connsiteY6" fmla="*/ 2969192 h 3953045"/>
              <a:gd name="connsiteX7" fmla="*/ 11208147 w 12192000"/>
              <a:gd name="connsiteY7" fmla="*/ 2969192 h 3953045"/>
              <a:gd name="connsiteX8" fmla="*/ 11208147 w 12192000"/>
              <a:gd name="connsiteY8" fmla="*/ 3953045 h 3953045"/>
              <a:gd name="connsiteX9" fmla="*/ 983853 w 12192000"/>
              <a:gd name="connsiteY9" fmla="*/ 3953045 h 3953045"/>
              <a:gd name="connsiteX10" fmla="*/ 983853 w 12192000"/>
              <a:gd name="connsiteY10" fmla="*/ 2969192 h 3953045"/>
              <a:gd name="connsiteX11" fmla="*/ 0 w 12192000"/>
              <a:gd name="connsiteY11" fmla="*/ 2969192 h 3953045"/>
              <a:gd name="connsiteX12" fmla="*/ 10633 w 12192000"/>
              <a:gd name="connsiteY12" fmla="*/ 12658 h 3953045"/>
              <a:gd name="connsiteX0" fmla="*/ 10633 w 12192000"/>
              <a:gd name="connsiteY0" fmla="*/ 12658 h 3953045"/>
              <a:gd name="connsiteX1" fmla="*/ 718039 w 12192000"/>
              <a:gd name="connsiteY1" fmla="*/ 14583 h 3953045"/>
              <a:gd name="connsiteX2" fmla="*/ 718039 w 12192000"/>
              <a:gd name="connsiteY2" fmla="*/ 836340 h 3953045"/>
              <a:gd name="connsiteX3" fmla="*/ 10990432 w 12192000"/>
              <a:gd name="connsiteY3" fmla="*/ 827529 h 3953045"/>
              <a:gd name="connsiteX4" fmla="*/ 10999141 w 12192000"/>
              <a:gd name="connsiteY4" fmla="*/ 0 h 3953045"/>
              <a:gd name="connsiteX5" fmla="*/ 12192000 w 12192000"/>
              <a:gd name="connsiteY5" fmla="*/ 1001486 h 3953045"/>
              <a:gd name="connsiteX6" fmla="*/ 12192000 w 12192000"/>
              <a:gd name="connsiteY6" fmla="*/ 2969192 h 3953045"/>
              <a:gd name="connsiteX7" fmla="*/ 11208147 w 12192000"/>
              <a:gd name="connsiteY7" fmla="*/ 2969192 h 3953045"/>
              <a:gd name="connsiteX8" fmla="*/ 11208147 w 12192000"/>
              <a:gd name="connsiteY8" fmla="*/ 3953045 h 3953045"/>
              <a:gd name="connsiteX9" fmla="*/ 983853 w 12192000"/>
              <a:gd name="connsiteY9" fmla="*/ 3953045 h 3953045"/>
              <a:gd name="connsiteX10" fmla="*/ 983853 w 12192000"/>
              <a:gd name="connsiteY10" fmla="*/ 2969192 h 3953045"/>
              <a:gd name="connsiteX11" fmla="*/ 0 w 12192000"/>
              <a:gd name="connsiteY11" fmla="*/ 2969192 h 3953045"/>
              <a:gd name="connsiteX12" fmla="*/ 10633 w 12192000"/>
              <a:gd name="connsiteY12" fmla="*/ 12658 h 3953045"/>
              <a:gd name="connsiteX0" fmla="*/ 10633 w 12192000"/>
              <a:gd name="connsiteY0" fmla="*/ 12658 h 3953045"/>
              <a:gd name="connsiteX1" fmla="*/ 718039 w 12192000"/>
              <a:gd name="connsiteY1" fmla="*/ 14583 h 3953045"/>
              <a:gd name="connsiteX2" fmla="*/ 718039 w 12192000"/>
              <a:gd name="connsiteY2" fmla="*/ 836340 h 3953045"/>
              <a:gd name="connsiteX3" fmla="*/ 10990432 w 12192000"/>
              <a:gd name="connsiteY3" fmla="*/ 827529 h 3953045"/>
              <a:gd name="connsiteX4" fmla="*/ 10999141 w 12192000"/>
              <a:gd name="connsiteY4" fmla="*/ 0 h 3953045"/>
              <a:gd name="connsiteX5" fmla="*/ 12192000 w 12192000"/>
              <a:gd name="connsiteY5" fmla="*/ 17418 h 3953045"/>
              <a:gd name="connsiteX6" fmla="*/ 12192000 w 12192000"/>
              <a:gd name="connsiteY6" fmla="*/ 2969192 h 3953045"/>
              <a:gd name="connsiteX7" fmla="*/ 11208147 w 12192000"/>
              <a:gd name="connsiteY7" fmla="*/ 2969192 h 3953045"/>
              <a:gd name="connsiteX8" fmla="*/ 11208147 w 12192000"/>
              <a:gd name="connsiteY8" fmla="*/ 3953045 h 3953045"/>
              <a:gd name="connsiteX9" fmla="*/ 983853 w 12192000"/>
              <a:gd name="connsiteY9" fmla="*/ 3953045 h 3953045"/>
              <a:gd name="connsiteX10" fmla="*/ 983853 w 12192000"/>
              <a:gd name="connsiteY10" fmla="*/ 2969192 h 3953045"/>
              <a:gd name="connsiteX11" fmla="*/ 0 w 12192000"/>
              <a:gd name="connsiteY11" fmla="*/ 2969192 h 3953045"/>
              <a:gd name="connsiteX12" fmla="*/ 10633 w 12192000"/>
              <a:gd name="connsiteY12" fmla="*/ 12658 h 3953045"/>
              <a:gd name="connsiteX0" fmla="*/ 10633 w 12192216"/>
              <a:gd name="connsiteY0" fmla="*/ 12658 h 3961969"/>
              <a:gd name="connsiteX1" fmla="*/ 718039 w 12192216"/>
              <a:gd name="connsiteY1" fmla="*/ 14583 h 3961969"/>
              <a:gd name="connsiteX2" fmla="*/ 718039 w 12192216"/>
              <a:gd name="connsiteY2" fmla="*/ 836340 h 3961969"/>
              <a:gd name="connsiteX3" fmla="*/ 10990432 w 12192216"/>
              <a:gd name="connsiteY3" fmla="*/ 827529 h 3961969"/>
              <a:gd name="connsiteX4" fmla="*/ 10999141 w 12192216"/>
              <a:gd name="connsiteY4" fmla="*/ 0 h 3961969"/>
              <a:gd name="connsiteX5" fmla="*/ 12192000 w 12192216"/>
              <a:gd name="connsiteY5" fmla="*/ 17418 h 3961969"/>
              <a:gd name="connsiteX6" fmla="*/ 12192000 w 12192216"/>
              <a:gd name="connsiteY6" fmla="*/ 2969192 h 3961969"/>
              <a:gd name="connsiteX7" fmla="*/ 12192216 w 12192216"/>
              <a:gd name="connsiteY7" fmla="*/ 3961969 h 3961969"/>
              <a:gd name="connsiteX8" fmla="*/ 11208147 w 12192216"/>
              <a:gd name="connsiteY8" fmla="*/ 3953045 h 3961969"/>
              <a:gd name="connsiteX9" fmla="*/ 983853 w 12192216"/>
              <a:gd name="connsiteY9" fmla="*/ 3953045 h 3961969"/>
              <a:gd name="connsiteX10" fmla="*/ 983853 w 12192216"/>
              <a:gd name="connsiteY10" fmla="*/ 2969192 h 3961969"/>
              <a:gd name="connsiteX11" fmla="*/ 0 w 12192216"/>
              <a:gd name="connsiteY11" fmla="*/ 2969192 h 3961969"/>
              <a:gd name="connsiteX12" fmla="*/ 10633 w 12192216"/>
              <a:gd name="connsiteY12" fmla="*/ 12658 h 3961969"/>
              <a:gd name="connsiteX0" fmla="*/ 10848 w 12192431"/>
              <a:gd name="connsiteY0" fmla="*/ 12658 h 3970678"/>
              <a:gd name="connsiteX1" fmla="*/ 718254 w 12192431"/>
              <a:gd name="connsiteY1" fmla="*/ 14583 h 3970678"/>
              <a:gd name="connsiteX2" fmla="*/ 718254 w 12192431"/>
              <a:gd name="connsiteY2" fmla="*/ 836340 h 3970678"/>
              <a:gd name="connsiteX3" fmla="*/ 10990647 w 12192431"/>
              <a:gd name="connsiteY3" fmla="*/ 827529 h 3970678"/>
              <a:gd name="connsiteX4" fmla="*/ 10999356 w 12192431"/>
              <a:gd name="connsiteY4" fmla="*/ 0 h 3970678"/>
              <a:gd name="connsiteX5" fmla="*/ 12192215 w 12192431"/>
              <a:gd name="connsiteY5" fmla="*/ 17418 h 3970678"/>
              <a:gd name="connsiteX6" fmla="*/ 12192215 w 12192431"/>
              <a:gd name="connsiteY6" fmla="*/ 2969192 h 3970678"/>
              <a:gd name="connsiteX7" fmla="*/ 12192431 w 12192431"/>
              <a:gd name="connsiteY7" fmla="*/ 3961969 h 3970678"/>
              <a:gd name="connsiteX8" fmla="*/ 11208362 w 12192431"/>
              <a:gd name="connsiteY8" fmla="*/ 3953045 h 3970678"/>
              <a:gd name="connsiteX9" fmla="*/ 984068 w 12192431"/>
              <a:gd name="connsiteY9" fmla="*/ 3953045 h 3970678"/>
              <a:gd name="connsiteX10" fmla="*/ 0 w 12192431"/>
              <a:gd name="connsiteY10" fmla="*/ 3970678 h 3970678"/>
              <a:gd name="connsiteX11" fmla="*/ 215 w 12192431"/>
              <a:gd name="connsiteY11" fmla="*/ 2969192 h 3970678"/>
              <a:gd name="connsiteX12" fmla="*/ 10848 w 12192431"/>
              <a:gd name="connsiteY12" fmla="*/ 12658 h 3970678"/>
              <a:gd name="connsiteX0" fmla="*/ 10848 w 12192431"/>
              <a:gd name="connsiteY0" fmla="*/ 12658 h 3970678"/>
              <a:gd name="connsiteX1" fmla="*/ 718254 w 12192431"/>
              <a:gd name="connsiteY1" fmla="*/ 14583 h 3970678"/>
              <a:gd name="connsiteX2" fmla="*/ 718254 w 12192431"/>
              <a:gd name="connsiteY2" fmla="*/ 836340 h 3970678"/>
              <a:gd name="connsiteX3" fmla="*/ 10990647 w 12192431"/>
              <a:gd name="connsiteY3" fmla="*/ 827529 h 3970678"/>
              <a:gd name="connsiteX4" fmla="*/ 10999356 w 12192431"/>
              <a:gd name="connsiteY4" fmla="*/ 0 h 3970678"/>
              <a:gd name="connsiteX5" fmla="*/ 12192215 w 12192431"/>
              <a:gd name="connsiteY5" fmla="*/ 17418 h 3970678"/>
              <a:gd name="connsiteX6" fmla="*/ 12192215 w 12192431"/>
              <a:gd name="connsiteY6" fmla="*/ 2969192 h 3970678"/>
              <a:gd name="connsiteX7" fmla="*/ 12192431 w 12192431"/>
              <a:gd name="connsiteY7" fmla="*/ 3961969 h 3970678"/>
              <a:gd name="connsiteX8" fmla="*/ 11208362 w 12192431"/>
              <a:gd name="connsiteY8" fmla="*/ 3953045 h 3970678"/>
              <a:gd name="connsiteX9" fmla="*/ 984068 w 12192431"/>
              <a:gd name="connsiteY9" fmla="*/ 3953045 h 3970678"/>
              <a:gd name="connsiteX10" fmla="*/ 0 w 12192431"/>
              <a:gd name="connsiteY10" fmla="*/ 3970678 h 3970678"/>
              <a:gd name="connsiteX11" fmla="*/ 215 w 12192431"/>
              <a:gd name="connsiteY11" fmla="*/ 2969192 h 3970678"/>
              <a:gd name="connsiteX12" fmla="*/ 10848 w 12192431"/>
              <a:gd name="connsiteY12" fmla="*/ 12658 h 3970678"/>
              <a:gd name="connsiteX0" fmla="*/ 10848 w 12192431"/>
              <a:gd name="connsiteY0" fmla="*/ 12658 h 3970678"/>
              <a:gd name="connsiteX1" fmla="*/ 718254 w 12192431"/>
              <a:gd name="connsiteY1" fmla="*/ 14583 h 3970678"/>
              <a:gd name="connsiteX2" fmla="*/ 718254 w 12192431"/>
              <a:gd name="connsiteY2" fmla="*/ 836340 h 3970678"/>
              <a:gd name="connsiteX3" fmla="*/ 10990647 w 12192431"/>
              <a:gd name="connsiteY3" fmla="*/ 827529 h 3970678"/>
              <a:gd name="connsiteX4" fmla="*/ 10981939 w 12192431"/>
              <a:gd name="connsiteY4" fmla="*/ 0 h 3970678"/>
              <a:gd name="connsiteX5" fmla="*/ 12192215 w 12192431"/>
              <a:gd name="connsiteY5" fmla="*/ 17418 h 3970678"/>
              <a:gd name="connsiteX6" fmla="*/ 12192215 w 12192431"/>
              <a:gd name="connsiteY6" fmla="*/ 2969192 h 3970678"/>
              <a:gd name="connsiteX7" fmla="*/ 12192431 w 12192431"/>
              <a:gd name="connsiteY7" fmla="*/ 3961969 h 3970678"/>
              <a:gd name="connsiteX8" fmla="*/ 11208362 w 12192431"/>
              <a:gd name="connsiteY8" fmla="*/ 3953045 h 3970678"/>
              <a:gd name="connsiteX9" fmla="*/ 984068 w 12192431"/>
              <a:gd name="connsiteY9" fmla="*/ 3953045 h 3970678"/>
              <a:gd name="connsiteX10" fmla="*/ 0 w 12192431"/>
              <a:gd name="connsiteY10" fmla="*/ 3970678 h 3970678"/>
              <a:gd name="connsiteX11" fmla="*/ 215 w 12192431"/>
              <a:gd name="connsiteY11" fmla="*/ 2969192 h 3970678"/>
              <a:gd name="connsiteX12" fmla="*/ 10848 w 12192431"/>
              <a:gd name="connsiteY12" fmla="*/ 12658 h 3970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431" h="3970678">
                <a:moveTo>
                  <a:pt x="10848" y="12658"/>
                </a:moveTo>
                <a:lnTo>
                  <a:pt x="718254" y="14583"/>
                </a:lnTo>
                <a:lnTo>
                  <a:pt x="718254" y="836340"/>
                </a:lnTo>
                <a:lnTo>
                  <a:pt x="10990647" y="827529"/>
                </a:lnTo>
                <a:cubicBezTo>
                  <a:pt x="10987744" y="551686"/>
                  <a:pt x="10984842" y="275843"/>
                  <a:pt x="10981939" y="0"/>
                </a:cubicBezTo>
                <a:lnTo>
                  <a:pt x="12192215" y="17418"/>
                </a:lnTo>
                <a:lnTo>
                  <a:pt x="12192215" y="2969192"/>
                </a:lnTo>
                <a:lnTo>
                  <a:pt x="12192431" y="3961969"/>
                </a:lnTo>
                <a:lnTo>
                  <a:pt x="11208362" y="3953045"/>
                </a:lnTo>
                <a:lnTo>
                  <a:pt x="984068" y="3953045"/>
                </a:lnTo>
                <a:lnTo>
                  <a:pt x="0" y="3970678"/>
                </a:lnTo>
                <a:cubicBezTo>
                  <a:pt x="72" y="3636849"/>
                  <a:pt x="143" y="3303021"/>
                  <a:pt x="215" y="2969192"/>
                </a:cubicBezTo>
                <a:cubicBezTo>
                  <a:pt x="3759" y="1983681"/>
                  <a:pt x="7304" y="998169"/>
                  <a:pt x="10848" y="12658"/>
                </a:cubicBezTo>
                <a:close/>
              </a:path>
            </a:pathLst>
          </a:custGeom>
        </p:spPr>
        <p:txBody>
          <a:bodyPr/>
          <a:lstStyle/>
          <a:p>
            <a:endParaRPr lang="en-US" dirty="0"/>
          </a:p>
        </p:txBody>
      </p:sp>
    </p:spTree>
    <p:extLst>
      <p:ext uri="{BB962C8B-B14F-4D97-AF65-F5344CB8AC3E}">
        <p14:creationId xmlns:p14="http://schemas.microsoft.com/office/powerpoint/2010/main" val="20563772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18309" y="365125"/>
            <a:ext cx="10955382" cy="1291113"/>
          </a:xfrm>
        </p:spPr>
        <p:txBody>
          <a:bodyPr>
            <a:normAutofit/>
          </a:bodyPr>
          <a:lstStyle>
            <a:lvl1pPr>
              <a:defRPr sz="2800" b="1" i="0" baseline="0">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rcRect t="89444"/>
          <a:stretch>
            <a:fillRect/>
          </a:stretch>
        </p:blipFill>
        <p:spPr>
          <a:xfrm>
            <a:off x="0" y="1656238"/>
            <a:ext cx="9141806" cy="723900"/>
          </a:xfrm>
          <a:custGeom>
            <a:avLst/>
            <a:gdLst>
              <a:gd name="connsiteX0" fmla="*/ 0 w 9141806"/>
              <a:gd name="connsiteY0" fmla="*/ 0 h 723900"/>
              <a:gd name="connsiteX1" fmla="*/ 9141806 w 9141806"/>
              <a:gd name="connsiteY1" fmla="*/ 0 h 723900"/>
              <a:gd name="connsiteX2" fmla="*/ 9141806 w 9141806"/>
              <a:gd name="connsiteY2" fmla="*/ 723900 h 723900"/>
              <a:gd name="connsiteX3" fmla="*/ 0 w 9141806"/>
              <a:gd name="connsiteY3" fmla="*/ 723900 h 723900"/>
            </a:gdLst>
            <a:ahLst/>
            <a:cxnLst>
              <a:cxn ang="0">
                <a:pos x="connsiteX0" y="connsiteY0"/>
              </a:cxn>
              <a:cxn ang="0">
                <a:pos x="connsiteX1" y="connsiteY1"/>
              </a:cxn>
              <a:cxn ang="0">
                <a:pos x="connsiteX2" y="connsiteY2"/>
              </a:cxn>
              <a:cxn ang="0">
                <a:pos x="connsiteX3" y="connsiteY3"/>
              </a:cxn>
            </a:cxnLst>
            <a:rect l="l" t="t" r="r" b="b"/>
            <a:pathLst>
              <a:path w="9141806" h="723900">
                <a:moveTo>
                  <a:pt x="0" y="0"/>
                </a:moveTo>
                <a:lnTo>
                  <a:pt x="9141806" y="0"/>
                </a:lnTo>
                <a:lnTo>
                  <a:pt x="9141806" y="723900"/>
                </a:lnTo>
                <a:lnTo>
                  <a:pt x="0" y="723900"/>
                </a:lnTo>
                <a:close/>
              </a:path>
            </a:pathLst>
          </a:custGeom>
        </p:spPr>
      </p:pic>
      <p:pic>
        <p:nvPicPr>
          <p:cNvPr id="10" name="Picture 9"/>
          <p:cNvPicPr>
            <a:picLocks noChangeAspect="1"/>
          </p:cNvPicPr>
          <p:nvPr userDrawn="1"/>
        </p:nvPicPr>
        <p:blipFill rotWithShape="1">
          <a:blip r:embed="rId2" cstate="print">
            <a:extLst>
              <a:ext uri="{28A0092B-C50C-407E-A947-70E740481C1C}">
                <a14:useLocalDpi xmlns:a14="http://schemas.microsoft.com/office/drawing/2010/main" val="0"/>
              </a:ext>
            </a:extLst>
          </a:blip>
          <a:srcRect l="7686" t="89444" r="58955"/>
          <a:stretch/>
        </p:blipFill>
        <p:spPr>
          <a:xfrm>
            <a:off x="9135291" y="1671262"/>
            <a:ext cx="3049621" cy="723900"/>
          </a:xfrm>
          <a:custGeom>
            <a:avLst/>
            <a:gdLst>
              <a:gd name="connsiteX0" fmla="*/ 0 w 9141806"/>
              <a:gd name="connsiteY0" fmla="*/ 0 h 723900"/>
              <a:gd name="connsiteX1" fmla="*/ 9141806 w 9141806"/>
              <a:gd name="connsiteY1" fmla="*/ 0 h 723900"/>
              <a:gd name="connsiteX2" fmla="*/ 9141806 w 9141806"/>
              <a:gd name="connsiteY2" fmla="*/ 723900 h 723900"/>
              <a:gd name="connsiteX3" fmla="*/ 0 w 9141806"/>
              <a:gd name="connsiteY3" fmla="*/ 723900 h 723900"/>
            </a:gdLst>
            <a:ahLst/>
            <a:cxnLst>
              <a:cxn ang="0">
                <a:pos x="connsiteX0" y="connsiteY0"/>
              </a:cxn>
              <a:cxn ang="0">
                <a:pos x="connsiteX1" y="connsiteY1"/>
              </a:cxn>
              <a:cxn ang="0">
                <a:pos x="connsiteX2" y="connsiteY2"/>
              </a:cxn>
              <a:cxn ang="0">
                <a:pos x="connsiteX3" y="connsiteY3"/>
              </a:cxn>
            </a:cxnLst>
            <a:rect l="l" t="t" r="r" b="b"/>
            <a:pathLst>
              <a:path w="9141806" h="723900">
                <a:moveTo>
                  <a:pt x="0" y="0"/>
                </a:moveTo>
                <a:lnTo>
                  <a:pt x="9141806" y="0"/>
                </a:lnTo>
                <a:lnTo>
                  <a:pt x="9141806" y="723900"/>
                </a:lnTo>
                <a:lnTo>
                  <a:pt x="0" y="723900"/>
                </a:lnTo>
                <a:close/>
              </a:path>
            </a:pathLst>
          </a:custGeom>
        </p:spPr>
      </p:pic>
      <p:sp>
        <p:nvSpPr>
          <p:cNvPr id="12" name="Oval 11"/>
          <p:cNvSpPr>
            <a:spLocks noChangeAspect="1"/>
          </p:cNvSpPr>
          <p:nvPr userDrawn="1"/>
        </p:nvSpPr>
        <p:spPr>
          <a:xfrm>
            <a:off x="623480" y="1943512"/>
            <a:ext cx="786908" cy="786908"/>
          </a:xfrm>
          <a:prstGeom prst="ellipse">
            <a:avLst/>
          </a:prstGeom>
          <a:solidFill>
            <a:schemeClr val="bg1"/>
          </a:solidFill>
          <a:ln w="5080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Picture Placeholder 2"/>
          <p:cNvSpPr>
            <a:spLocks noGrp="1"/>
          </p:cNvSpPr>
          <p:nvPr>
            <p:ph type="pic" sz="quarter" idx="12" hasCustomPrompt="1"/>
          </p:nvPr>
        </p:nvSpPr>
        <p:spPr>
          <a:xfrm>
            <a:off x="764873" y="2084905"/>
            <a:ext cx="504121" cy="504122"/>
          </a:xfrm>
        </p:spPr>
        <p:txBody>
          <a:bodyPr anchor="ctr" anchorCtr="0">
            <a:noAutofit/>
          </a:bodyPr>
          <a:lstStyle>
            <a:lvl1pPr marL="0" indent="0" algn="ctr">
              <a:buNone/>
              <a:defRPr sz="800"/>
            </a:lvl1pPr>
          </a:lstStyle>
          <a:p>
            <a:r>
              <a:rPr lang="en-US" dirty="0"/>
              <a:t>Icon image</a:t>
            </a:r>
          </a:p>
        </p:txBody>
      </p:sp>
      <p:sp>
        <p:nvSpPr>
          <p:cNvPr id="16" name="Text Placeholder 15"/>
          <p:cNvSpPr>
            <a:spLocks noGrp="1"/>
          </p:cNvSpPr>
          <p:nvPr>
            <p:ph type="body" sz="quarter" idx="13" hasCustomPrompt="1"/>
          </p:nvPr>
        </p:nvSpPr>
        <p:spPr>
          <a:xfrm>
            <a:off x="618309" y="3189027"/>
            <a:ext cx="3218050" cy="344488"/>
          </a:xfrm>
        </p:spPr>
        <p:txBody>
          <a:bodyPr>
            <a:noAutofit/>
          </a:bodyPr>
          <a:lstStyle>
            <a:lvl1pPr marL="0" indent="0">
              <a:buNone/>
              <a:defRPr sz="2000" b="1" baseline="0">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Header</a:t>
            </a:r>
          </a:p>
        </p:txBody>
      </p:sp>
      <p:sp>
        <p:nvSpPr>
          <p:cNvPr id="18" name="Text Placeholder 17"/>
          <p:cNvSpPr>
            <a:spLocks noGrp="1"/>
          </p:cNvSpPr>
          <p:nvPr>
            <p:ph type="body" sz="quarter" idx="14" hasCustomPrompt="1"/>
          </p:nvPr>
        </p:nvSpPr>
        <p:spPr>
          <a:xfrm>
            <a:off x="617945" y="3663821"/>
            <a:ext cx="3226565" cy="2898775"/>
          </a:xfrm>
        </p:spPr>
        <p:txBody>
          <a:bodyPr>
            <a:noAutofit/>
          </a:bodyPr>
          <a:lstStyle>
            <a:lvl1pPr marL="285750" indent="-285750">
              <a:buClr>
                <a:srgbClr val="DC4405"/>
              </a:buClr>
              <a:buFont typeface="Courier New" panose="02070309020205020404" pitchFamily="49" charset="0"/>
              <a:buChar char="o"/>
              <a:defRPr sz="1800">
                <a:latin typeface="+mn-lt"/>
                <a:ea typeface="Verdana" panose="020B0604030504040204" pitchFamily="34" charset="0"/>
                <a:cs typeface="Verdana" panose="020B0604030504040204" pitchFamily="34" charset="0"/>
              </a:defRPr>
            </a:lvl1pPr>
            <a:lvl2pPr marL="742950" indent="-285750">
              <a:buClr>
                <a:srgbClr val="DC4405"/>
              </a:buClr>
              <a:buFont typeface="Courier New" panose="02070309020205020404" pitchFamily="49" charset="0"/>
              <a:buChar char="o"/>
              <a:defRPr sz="1600">
                <a:latin typeface="+mn-lt"/>
                <a:ea typeface="Verdana" panose="020B0604030504040204" pitchFamily="34" charset="0"/>
                <a:cs typeface="Verdana" panose="020B0604030504040204" pitchFamily="34" charset="0"/>
              </a:defRPr>
            </a:lvl2pPr>
            <a:lvl3pPr marL="1200150" indent="-285750">
              <a:buClr>
                <a:srgbClr val="DC4405"/>
              </a:buClr>
              <a:buFont typeface="Courier New" panose="02070309020205020404" pitchFamily="49" charset="0"/>
              <a:buChar char="o"/>
              <a:defRPr sz="1400">
                <a:latin typeface="+mn-lt"/>
                <a:ea typeface="Verdana" panose="020B0604030504040204" pitchFamily="34" charset="0"/>
                <a:cs typeface="Verdana" panose="020B0604030504040204" pitchFamily="34" charset="0"/>
              </a:defRPr>
            </a:lvl3pPr>
            <a:lvl4pPr marL="1543050" indent="-171450">
              <a:buClr>
                <a:srgbClr val="DC4405"/>
              </a:buClr>
              <a:buFont typeface="Courier New" panose="02070309020205020404" pitchFamily="49" charset="0"/>
              <a:buChar char="o"/>
              <a:defRPr sz="1200">
                <a:latin typeface="+mn-lt"/>
                <a:ea typeface="Verdana" panose="020B0604030504040204" pitchFamily="34" charset="0"/>
                <a:cs typeface="Verdana" panose="020B0604030504040204" pitchFamily="34" charset="0"/>
              </a:defRPr>
            </a:lvl4pPr>
            <a:lvl5pPr marL="2000250" indent="-171450">
              <a:buClr>
                <a:srgbClr val="DC4405"/>
              </a:buClr>
              <a:buFont typeface="Courier New" panose="02070309020205020404" pitchFamily="49" charset="0"/>
              <a:buChar char="o"/>
              <a:defRPr sz="1200">
                <a:latin typeface="+mn-lt"/>
                <a:ea typeface="Verdana" panose="020B0604030504040204" pitchFamily="34" charset="0"/>
                <a:cs typeface="Verdana" panose="020B060403050404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3" name="Oval 12"/>
          <p:cNvSpPr>
            <a:spLocks noChangeAspect="1"/>
          </p:cNvSpPr>
          <p:nvPr userDrawn="1"/>
        </p:nvSpPr>
        <p:spPr>
          <a:xfrm>
            <a:off x="4482354" y="1943512"/>
            <a:ext cx="786908" cy="786908"/>
          </a:xfrm>
          <a:prstGeom prst="ellipse">
            <a:avLst/>
          </a:prstGeom>
          <a:solidFill>
            <a:schemeClr val="bg1"/>
          </a:solidFill>
          <a:ln w="5080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Picture Placeholder 2"/>
          <p:cNvSpPr>
            <a:spLocks noGrp="1"/>
          </p:cNvSpPr>
          <p:nvPr>
            <p:ph type="pic" sz="quarter" idx="19" hasCustomPrompt="1"/>
          </p:nvPr>
        </p:nvSpPr>
        <p:spPr>
          <a:xfrm>
            <a:off x="4623747" y="2084905"/>
            <a:ext cx="504121" cy="504122"/>
          </a:xfrm>
        </p:spPr>
        <p:txBody>
          <a:bodyPr anchor="ctr" anchorCtr="0">
            <a:noAutofit/>
          </a:bodyPr>
          <a:lstStyle>
            <a:lvl1pPr marL="0" indent="0" algn="ctr">
              <a:buNone/>
              <a:defRPr sz="800"/>
            </a:lvl1pPr>
          </a:lstStyle>
          <a:p>
            <a:r>
              <a:rPr lang="en-US" dirty="0"/>
              <a:t>Icon image</a:t>
            </a:r>
          </a:p>
        </p:txBody>
      </p:sp>
      <p:sp>
        <p:nvSpPr>
          <p:cNvPr id="19" name="Text Placeholder 15"/>
          <p:cNvSpPr>
            <a:spLocks noGrp="1"/>
          </p:cNvSpPr>
          <p:nvPr>
            <p:ph type="body" sz="quarter" idx="15" hasCustomPrompt="1"/>
          </p:nvPr>
        </p:nvSpPr>
        <p:spPr>
          <a:xfrm>
            <a:off x="4483839" y="3180590"/>
            <a:ext cx="3191743" cy="344488"/>
          </a:xfrm>
        </p:spPr>
        <p:txBody>
          <a:bodyPr>
            <a:noAutofit/>
          </a:bodyPr>
          <a:lstStyle>
            <a:lvl1pPr marL="0" indent="0">
              <a:buNone/>
              <a:defRPr sz="2000" b="1" baseline="0">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Header</a:t>
            </a:r>
          </a:p>
        </p:txBody>
      </p:sp>
      <p:sp>
        <p:nvSpPr>
          <p:cNvPr id="20" name="Text Placeholder 17"/>
          <p:cNvSpPr>
            <a:spLocks noGrp="1"/>
          </p:cNvSpPr>
          <p:nvPr>
            <p:ph type="body" sz="quarter" idx="16" hasCustomPrompt="1"/>
          </p:nvPr>
        </p:nvSpPr>
        <p:spPr>
          <a:xfrm>
            <a:off x="4482354" y="3663081"/>
            <a:ext cx="3226565" cy="2898775"/>
          </a:xfrm>
        </p:spPr>
        <p:txBody>
          <a:bodyPr>
            <a:noAutofit/>
          </a:bodyPr>
          <a:lstStyle>
            <a:lvl1pPr marL="228600" indent="-228600">
              <a:buClr>
                <a:srgbClr val="DC4405"/>
              </a:buClr>
              <a:buFont typeface="Courier New" panose="02070309020205020404" pitchFamily="49" charset="0"/>
              <a:buChar char="o"/>
              <a:defRPr sz="1800">
                <a:latin typeface="+mn-lt"/>
                <a:ea typeface="Verdana" panose="020B0604030504040204" pitchFamily="34" charset="0"/>
                <a:cs typeface="Verdana" panose="020B0604030504040204" pitchFamily="34" charset="0"/>
              </a:defRPr>
            </a:lvl1pPr>
            <a:lvl2pPr marL="685800" indent="-228600">
              <a:buClr>
                <a:srgbClr val="DC4405"/>
              </a:buClr>
              <a:buFont typeface="Courier New" panose="02070309020205020404" pitchFamily="49" charset="0"/>
              <a:buChar char="o"/>
              <a:defRPr sz="1600">
                <a:latin typeface="+mn-lt"/>
                <a:ea typeface="Verdana" panose="020B0604030504040204" pitchFamily="34" charset="0"/>
                <a:cs typeface="Verdana" panose="020B0604030504040204" pitchFamily="34" charset="0"/>
              </a:defRPr>
            </a:lvl2pPr>
            <a:lvl3pPr marL="1143000" indent="-228600">
              <a:buClr>
                <a:srgbClr val="DC4405"/>
              </a:buClr>
              <a:buFont typeface="Courier New" panose="02070309020205020404" pitchFamily="49" charset="0"/>
              <a:buChar char="o"/>
              <a:defRPr sz="1400">
                <a:latin typeface="+mn-lt"/>
                <a:ea typeface="Verdana" panose="020B0604030504040204" pitchFamily="34" charset="0"/>
                <a:cs typeface="Verdana" panose="020B0604030504040204" pitchFamily="34" charset="0"/>
              </a:defRPr>
            </a:lvl3pPr>
            <a:lvl4pPr marL="1600200" indent="-228600">
              <a:buClr>
                <a:srgbClr val="DC4405"/>
              </a:buClr>
              <a:buFont typeface="Courier New" panose="02070309020205020404" pitchFamily="49" charset="0"/>
              <a:buChar char="o"/>
              <a:defRPr sz="1200">
                <a:latin typeface="+mn-lt"/>
                <a:ea typeface="Verdana" panose="020B0604030504040204" pitchFamily="34" charset="0"/>
                <a:cs typeface="Verdana" panose="020B0604030504040204" pitchFamily="34" charset="0"/>
              </a:defRPr>
            </a:lvl4pPr>
            <a:lvl5pPr marL="2057400" indent="-228600">
              <a:buClr>
                <a:srgbClr val="DC4405"/>
              </a:buClr>
              <a:buFont typeface="Courier New" panose="02070309020205020404" pitchFamily="49" charset="0"/>
              <a:buChar char="o"/>
              <a:defRPr sz="1200">
                <a:latin typeface="+mn-lt"/>
                <a:ea typeface="Verdana" panose="020B0604030504040204" pitchFamily="34" charset="0"/>
                <a:cs typeface="Verdana" panose="020B060403050404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4" name="Oval 13"/>
          <p:cNvSpPr>
            <a:spLocks noChangeAspect="1"/>
          </p:cNvSpPr>
          <p:nvPr userDrawn="1"/>
        </p:nvSpPr>
        <p:spPr>
          <a:xfrm>
            <a:off x="8339863" y="1943512"/>
            <a:ext cx="786908" cy="786908"/>
          </a:xfrm>
          <a:prstGeom prst="ellipse">
            <a:avLst/>
          </a:prstGeom>
          <a:solidFill>
            <a:schemeClr val="bg1"/>
          </a:solidFill>
          <a:ln w="5080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Picture Placeholder 2"/>
          <p:cNvSpPr>
            <a:spLocks noGrp="1"/>
          </p:cNvSpPr>
          <p:nvPr>
            <p:ph type="pic" sz="quarter" idx="20" hasCustomPrompt="1"/>
          </p:nvPr>
        </p:nvSpPr>
        <p:spPr>
          <a:xfrm>
            <a:off x="8481256" y="2084905"/>
            <a:ext cx="504121" cy="504122"/>
          </a:xfrm>
        </p:spPr>
        <p:txBody>
          <a:bodyPr anchor="ctr" anchorCtr="0">
            <a:noAutofit/>
          </a:bodyPr>
          <a:lstStyle>
            <a:lvl1pPr marL="0" indent="0" algn="ctr">
              <a:buNone/>
              <a:defRPr sz="800"/>
            </a:lvl1pPr>
          </a:lstStyle>
          <a:p>
            <a:r>
              <a:rPr lang="en-US" dirty="0"/>
              <a:t>Icon image</a:t>
            </a:r>
          </a:p>
        </p:txBody>
      </p:sp>
      <p:sp>
        <p:nvSpPr>
          <p:cNvPr id="21" name="Text Placeholder 15"/>
          <p:cNvSpPr>
            <a:spLocks noGrp="1"/>
          </p:cNvSpPr>
          <p:nvPr>
            <p:ph type="body" sz="quarter" idx="17" hasCustomPrompt="1"/>
          </p:nvPr>
        </p:nvSpPr>
        <p:spPr>
          <a:xfrm>
            <a:off x="8355642" y="3189397"/>
            <a:ext cx="3218050" cy="344488"/>
          </a:xfrm>
        </p:spPr>
        <p:txBody>
          <a:bodyPr>
            <a:normAutofit/>
          </a:bodyPr>
          <a:lstStyle>
            <a:lvl1pPr marL="0" indent="0">
              <a:buNone/>
              <a:defRPr sz="2000" b="1" baseline="0">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Header</a:t>
            </a:r>
          </a:p>
        </p:txBody>
      </p:sp>
      <p:sp>
        <p:nvSpPr>
          <p:cNvPr id="22" name="Text Placeholder 17"/>
          <p:cNvSpPr>
            <a:spLocks noGrp="1"/>
          </p:cNvSpPr>
          <p:nvPr>
            <p:ph type="body" sz="quarter" idx="18" hasCustomPrompt="1"/>
          </p:nvPr>
        </p:nvSpPr>
        <p:spPr>
          <a:xfrm>
            <a:off x="8355278" y="3664191"/>
            <a:ext cx="3226565" cy="2898775"/>
          </a:xfrm>
        </p:spPr>
        <p:txBody>
          <a:bodyPr>
            <a:noAutofit/>
          </a:bodyPr>
          <a:lstStyle>
            <a:lvl1pPr marL="228600" indent="-228600">
              <a:buClr>
                <a:srgbClr val="DC4405"/>
              </a:buClr>
              <a:buFont typeface="Courier New" panose="02070309020205020404" pitchFamily="49" charset="0"/>
              <a:buChar char="o"/>
              <a:defRPr sz="1800">
                <a:latin typeface="+mn-lt"/>
                <a:ea typeface="Verdana" panose="020B0604030504040204" pitchFamily="34" charset="0"/>
                <a:cs typeface="Verdana" panose="020B0604030504040204" pitchFamily="34" charset="0"/>
              </a:defRPr>
            </a:lvl1pPr>
            <a:lvl2pPr marL="685800" indent="-228600">
              <a:buClr>
                <a:srgbClr val="DC4405"/>
              </a:buClr>
              <a:buFont typeface="Courier New" panose="02070309020205020404" pitchFamily="49" charset="0"/>
              <a:buChar char="o"/>
              <a:defRPr sz="1600">
                <a:latin typeface="+mn-lt"/>
                <a:ea typeface="Verdana" panose="020B0604030504040204" pitchFamily="34" charset="0"/>
                <a:cs typeface="Verdana" panose="020B0604030504040204" pitchFamily="34" charset="0"/>
              </a:defRPr>
            </a:lvl2pPr>
            <a:lvl3pPr marL="1143000" indent="-228600">
              <a:buClr>
                <a:srgbClr val="DC4405"/>
              </a:buClr>
              <a:buFont typeface="Courier New" panose="02070309020205020404" pitchFamily="49" charset="0"/>
              <a:buChar char="o"/>
              <a:defRPr sz="1400">
                <a:latin typeface="+mn-lt"/>
                <a:ea typeface="Verdana" panose="020B0604030504040204" pitchFamily="34" charset="0"/>
                <a:cs typeface="Verdana" panose="020B0604030504040204" pitchFamily="34" charset="0"/>
              </a:defRPr>
            </a:lvl3pPr>
            <a:lvl4pPr marL="1600200" indent="-228600">
              <a:buClr>
                <a:srgbClr val="DC4405"/>
              </a:buClr>
              <a:buFont typeface="Courier New" panose="02070309020205020404" pitchFamily="49" charset="0"/>
              <a:buChar char="o"/>
              <a:defRPr sz="1200">
                <a:latin typeface="+mn-lt"/>
                <a:ea typeface="Verdana" panose="020B0604030504040204" pitchFamily="34" charset="0"/>
                <a:cs typeface="Verdana" panose="020B0604030504040204" pitchFamily="34" charset="0"/>
              </a:defRPr>
            </a:lvl4pPr>
            <a:lvl5pPr marL="2057400" indent="-228600">
              <a:buClr>
                <a:srgbClr val="DC4405"/>
              </a:buClr>
              <a:buFont typeface="Courier New" panose="02070309020205020404" pitchFamily="49" charset="0"/>
              <a:buChar char="o"/>
              <a:defRPr sz="1200">
                <a:latin typeface="+mn-lt"/>
                <a:ea typeface="Verdana" panose="020B0604030504040204" pitchFamily="34" charset="0"/>
                <a:cs typeface="Verdana" panose="020B060403050404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8218395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Custom Layout">
    <p:bg>
      <p:bgPr>
        <a:solidFill>
          <a:schemeClr val="tx1"/>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rcRect t="89444"/>
          <a:stretch>
            <a:fillRect/>
          </a:stretch>
        </p:blipFill>
        <p:spPr>
          <a:xfrm>
            <a:off x="0" y="1656238"/>
            <a:ext cx="9141806" cy="723900"/>
          </a:xfrm>
          <a:custGeom>
            <a:avLst/>
            <a:gdLst>
              <a:gd name="connsiteX0" fmla="*/ 0 w 9141806"/>
              <a:gd name="connsiteY0" fmla="*/ 0 h 723900"/>
              <a:gd name="connsiteX1" fmla="*/ 9141806 w 9141806"/>
              <a:gd name="connsiteY1" fmla="*/ 0 h 723900"/>
              <a:gd name="connsiteX2" fmla="*/ 9141806 w 9141806"/>
              <a:gd name="connsiteY2" fmla="*/ 723900 h 723900"/>
              <a:gd name="connsiteX3" fmla="*/ 0 w 9141806"/>
              <a:gd name="connsiteY3" fmla="*/ 723900 h 723900"/>
            </a:gdLst>
            <a:ahLst/>
            <a:cxnLst>
              <a:cxn ang="0">
                <a:pos x="connsiteX0" y="connsiteY0"/>
              </a:cxn>
              <a:cxn ang="0">
                <a:pos x="connsiteX1" y="connsiteY1"/>
              </a:cxn>
              <a:cxn ang="0">
                <a:pos x="connsiteX2" y="connsiteY2"/>
              </a:cxn>
              <a:cxn ang="0">
                <a:pos x="connsiteX3" y="connsiteY3"/>
              </a:cxn>
            </a:cxnLst>
            <a:rect l="l" t="t" r="r" b="b"/>
            <a:pathLst>
              <a:path w="9141806" h="723900">
                <a:moveTo>
                  <a:pt x="0" y="0"/>
                </a:moveTo>
                <a:lnTo>
                  <a:pt x="9141806" y="0"/>
                </a:lnTo>
                <a:lnTo>
                  <a:pt x="9141806" y="723900"/>
                </a:lnTo>
                <a:lnTo>
                  <a:pt x="0" y="723900"/>
                </a:lnTo>
                <a:close/>
              </a:path>
            </a:pathLst>
          </a:custGeom>
        </p:spPr>
      </p:pic>
      <p:pic>
        <p:nvPicPr>
          <p:cNvPr id="27" name="Picture 26"/>
          <p:cNvPicPr>
            <a:picLocks noChangeAspect="1"/>
          </p:cNvPicPr>
          <p:nvPr userDrawn="1"/>
        </p:nvPicPr>
        <p:blipFill rotWithShape="1">
          <a:blip r:embed="rId2" cstate="print">
            <a:extLst>
              <a:ext uri="{28A0092B-C50C-407E-A947-70E740481C1C}">
                <a14:useLocalDpi xmlns:a14="http://schemas.microsoft.com/office/drawing/2010/main" val="0"/>
              </a:ext>
            </a:extLst>
          </a:blip>
          <a:srcRect l="7686" t="89444" r="58955"/>
          <a:stretch/>
        </p:blipFill>
        <p:spPr>
          <a:xfrm>
            <a:off x="9135291" y="1671262"/>
            <a:ext cx="3049621" cy="723900"/>
          </a:xfrm>
          <a:custGeom>
            <a:avLst/>
            <a:gdLst>
              <a:gd name="connsiteX0" fmla="*/ 0 w 9141806"/>
              <a:gd name="connsiteY0" fmla="*/ 0 h 723900"/>
              <a:gd name="connsiteX1" fmla="*/ 9141806 w 9141806"/>
              <a:gd name="connsiteY1" fmla="*/ 0 h 723900"/>
              <a:gd name="connsiteX2" fmla="*/ 9141806 w 9141806"/>
              <a:gd name="connsiteY2" fmla="*/ 723900 h 723900"/>
              <a:gd name="connsiteX3" fmla="*/ 0 w 9141806"/>
              <a:gd name="connsiteY3" fmla="*/ 723900 h 723900"/>
            </a:gdLst>
            <a:ahLst/>
            <a:cxnLst>
              <a:cxn ang="0">
                <a:pos x="connsiteX0" y="connsiteY0"/>
              </a:cxn>
              <a:cxn ang="0">
                <a:pos x="connsiteX1" y="connsiteY1"/>
              </a:cxn>
              <a:cxn ang="0">
                <a:pos x="connsiteX2" y="connsiteY2"/>
              </a:cxn>
              <a:cxn ang="0">
                <a:pos x="connsiteX3" y="connsiteY3"/>
              </a:cxn>
            </a:cxnLst>
            <a:rect l="l" t="t" r="r" b="b"/>
            <a:pathLst>
              <a:path w="9141806" h="723900">
                <a:moveTo>
                  <a:pt x="0" y="0"/>
                </a:moveTo>
                <a:lnTo>
                  <a:pt x="9141806" y="0"/>
                </a:lnTo>
                <a:lnTo>
                  <a:pt x="9141806" y="723900"/>
                </a:lnTo>
                <a:lnTo>
                  <a:pt x="0" y="723900"/>
                </a:lnTo>
                <a:close/>
              </a:path>
            </a:pathLst>
          </a:custGeom>
        </p:spPr>
      </p:pic>
      <p:sp>
        <p:nvSpPr>
          <p:cNvPr id="2" name="Title 1"/>
          <p:cNvSpPr>
            <a:spLocks noGrp="1"/>
          </p:cNvSpPr>
          <p:nvPr>
            <p:ph type="title"/>
          </p:nvPr>
        </p:nvSpPr>
        <p:spPr>
          <a:xfrm>
            <a:off x="618309" y="365125"/>
            <a:ext cx="10955382" cy="1291113"/>
          </a:xfrm>
        </p:spPr>
        <p:txBody>
          <a:bodyPr>
            <a:normAutofit/>
          </a:bodyPr>
          <a:lstStyle>
            <a:lvl1pPr>
              <a:defRPr sz="2800" b="1" i="0" baseline="0">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sp>
        <p:nvSpPr>
          <p:cNvPr id="12" name="Oval 11"/>
          <p:cNvSpPr>
            <a:spLocks noChangeAspect="1"/>
          </p:cNvSpPr>
          <p:nvPr userDrawn="1"/>
        </p:nvSpPr>
        <p:spPr>
          <a:xfrm>
            <a:off x="623480" y="1943512"/>
            <a:ext cx="786908" cy="786908"/>
          </a:xfrm>
          <a:prstGeom prst="ellipse">
            <a:avLst/>
          </a:prstGeom>
          <a:solidFill>
            <a:schemeClr val="bg1"/>
          </a:solidFill>
          <a:ln w="5080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Picture Placeholder 2"/>
          <p:cNvSpPr>
            <a:spLocks noGrp="1"/>
          </p:cNvSpPr>
          <p:nvPr>
            <p:ph type="pic" sz="quarter" idx="12" hasCustomPrompt="1"/>
          </p:nvPr>
        </p:nvSpPr>
        <p:spPr>
          <a:xfrm>
            <a:off x="764873" y="2084905"/>
            <a:ext cx="504121" cy="504122"/>
          </a:xfrm>
        </p:spPr>
        <p:txBody>
          <a:bodyPr anchor="ctr" anchorCtr="0">
            <a:noAutofit/>
          </a:bodyPr>
          <a:lstStyle>
            <a:lvl1pPr marL="0" indent="0" algn="ctr">
              <a:buNone/>
              <a:defRPr sz="800"/>
            </a:lvl1pPr>
          </a:lstStyle>
          <a:p>
            <a:r>
              <a:rPr lang="en-US" dirty="0"/>
              <a:t>Icon image</a:t>
            </a:r>
          </a:p>
        </p:txBody>
      </p:sp>
      <p:sp>
        <p:nvSpPr>
          <p:cNvPr id="16" name="Text Placeholder 15"/>
          <p:cNvSpPr>
            <a:spLocks noGrp="1"/>
          </p:cNvSpPr>
          <p:nvPr>
            <p:ph type="body" sz="quarter" idx="13" hasCustomPrompt="1"/>
          </p:nvPr>
        </p:nvSpPr>
        <p:spPr>
          <a:xfrm>
            <a:off x="618309" y="3189027"/>
            <a:ext cx="3218050" cy="344488"/>
          </a:xfrm>
        </p:spPr>
        <p:txBody>
          <a:bodyPr>
            <a:normAutofit/>
          </a:bodyPr>
          <a:lstStyle>
            <a:lvl1pPr marL="0" indent="0">
              <a:buNone/>
              <a:defRPr sz="2000" b="1" baseline="0">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Header</a:t>
            </a:r>
          </a:p>
        </p:txBody>
      </p:sp>
      <p:sp>
        <p:nvSpPr>
          <p:cNvPr id="18" name="Text Placeholder 17"/>
          <p:cNvSpPr>
            <a:spLocks noGrp="1"/>
          </p:cNvSpPr>
          <p:nvPr>
            <p:ph type="body" sz="quarter" idx="14" hasCustomPrompt="1"/>
          </p:nvPr>
        </p:nvSpPr>
        <p:spPr>
          <a:xfrm>
            <a:off x="617945" y="3663821"/>
            <a:ext cx="3226565" cy="2898775"/>
          </a:xfrm>
        </p:spPr>
        <p:txBody>
          <a:bodyPr>
            <a:noAutofit/>
          </a:bodyPr>
          <a:lstStyle>
            <a:lvl1pPr marL="285750" indent="-285750">
              <a:buClr>
                <a:srgbClr val="DC4405"/>
              </a:buClr>
              <a:buFont typeface="Courier New" panose="02070309020205020404" pitchFamily="49" charset="0"/>
              <a:buChar char="o"/>
              <a:defRPr sz="1800">
                <a:solidFill>
                  <a:schemeClr val="bg1"/>
                </a:solidFill>
                <a:latin typeface="+mn-lt"/>
                <a:ea typeface="Verdana" panose="020B0604030504040204" pitchFamily="34" charset="0"/>
                <a:cs typeface="Verdana" panose="020B0604030504040204" pitchFamily="34" charset="0"/>
              </a:defRPr>
            </a:lvl1pPr>
            <a:lvl2pPr marL="742950" indent="-285750">
              <a:buClr>
                <a:srgbClr val="DC4405"/>
              </a:buClr>
              <a:buFont typeface="Courier New" panose="02070309020205020404" pitchFamily="49" charset="0"/>
              <a:buChar char="o"/>
              <a:defRPr sz="1600">
                <a:solidFill>
                  <a:schemeClr val="bg1"/>
                </a:solidFill>
                <a:latin typeface="+mn-lt"/>
                <a:ea typeface="Verdana" panose="020B0604030504040204" pitchFamily="34" charset="0"/>
                <a:cs typeface="Verdana" panose="020B0604030504040204" pitchFamily="34" charset="0"/>
              </a:defRPr>
            </a:lvl2pPr>
            <a:lvl3pPr marL="1200150" indent="-285750">
              <a:buClr>
                <a:srgbClr val="DC4405"/>
              </a:buClr>
              <a:buFont typeface="Courier New" panose="02070309020205020404" pitchFamily="49" charset="0"/>
              <a:buChar char="o"/>
              <a:defRPr sz="1400">
                <a:solidFill>
                  <a:schemeClr val="bg1"/>
                </a:solidFill>
                <a:latin typeface="+mn-lt"/>
                <a:ea typeface="Verdana" panose="020B0604030504040204" pitchFamily="34" charset="0"/>
                <a:cs typeface="Verdana" panose="020B0604030504040204" pitchFamily="34" charset="0"/>
              </a:defRPr>
            </a:lvl3pPr>
            <a:lvl4pPr marL="1543050" indent="-171450">
              <a:buClr>
                <a:srgbClr val="DC4405"/>
              </a:buClr>
              <a:buFont typeface="Courier New" panose="02070309020205020404" pitchFamily="49" charset="0"/>
              <a:buChar char="o"/>
              <a:defRPr sz="1200">
                <a:solidFill>
                  <a:schemeClr val="bg1"/>
                </a:solidFill>
                <a:latin typeface="+mn-lt"/>
                <a:ea typeface="Verdana" panose="020B0604030504040204" pitchFamily="34" charset="0"/>
                <a:cs typeface="Verdana" panose="020B0604030504040204" pitchFamily="34" charset="0"/>
              </a:defRPr>
            </a:lvl4pPr>
            <a:lvl5pPr marL="2000250" indent="-171450">
              <a:buClr>
                <a:srgbClr val="DC4405"/>
              </a:buClr>
              <a:buFont typeface="Courier New" panose="02070309020205020404" pitchFamily="49" charset="0"/>
              <a:buChar char="o"/>
              <a:defRPr sz="1200">
                <a:solidFill>
                  <a:schemeClr val="bg1"/>
                </a:solidFill>
                <a:latin typeface="+mn-lt"/>
                <a:ea typeface="Verdana" panose="020B0604030504040204" pitchFamily="34" charset="0"/>
                <a:cs typeface="Verdana" panose="020B060403050404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3" name="Oval 12"/>
          <p:cNvSpPr>
            <a:spLocks noChangeAspect="1"/>
          </p:cNvSpPr>
          <p:nvPr userDrawn="1"/>
        </p:nvSpPr>
        <p:spPr>
          <a:xfrm>
            <a:off x="4482354" y="1943512"/>
            <a:ext cx="786908" cy="786908"/>
          </a:xfrm>
          <a:prstGeom prst="ellipse">
            <a:avLst/>
          </a:prstGeom>
          <a:solidFill>
            <a:schemeClr val="bg1"/>
          </a:solidFill>
          <a:ln w="5080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Picture Placeholder 2"/>
          <p:cNvSpPr>
            <a:spLocks noGrp="1"/>
          </p:cNvSpPr>
          <p:nvPr>
            <p:ph type="pic" sz="quarter" idx="19" hasCustomPrompt="1"/>
          </p:nvPr>
        </p:nvSpPr>
        <p:spPr>
          <a:xfrm>
            <a:off x="4623747" y="2084905"/>
            <a:ext cx="504121" cy="504122"/>
          </a:xfrm>
        </p:spPr>
        <p:txBody>
          <a:bodyPr anchor="ctr" anchorCtr="0">
            <a:noAutofit/>
          </a:bodyPr>
          <a:lstStyle>
            <a:lvl1pPr marL="0" indent="0" algn="ctr">
              <a:buNone/>
              <a:defRPr sz="800"/>
            </a:lvl1pPr>
          </a:lstStyle>
          <a:p>
            <a:r>
              <a:rPr lang="en-US" dirty="0"/>
              <a:t>Icon image</a:t>
            </a:r>
          </a:p>
        </p:txBody>
      </p:sp>
      <p:sp>
        <p:nvSpPr>
          <p:cNvPr id="19" name="Text Placeholder 15"/>
          <p:cNvSpPr>
            <a:spLocks noGrp="1"/>
          </p:cNvSpPr>
          <p:nvPr>
            <p:ph type="body" sz="quarter" idx="15" hasCustomPrompt="1"/>
          </p:nvPr>
        </p:nvSpPr>
        <p:spPr>
          <a:xfrm>
            <a:off x="4483839" y="3180590"/>
            <a:ext cx="3191743" cy="344488"/>
          </a:xfrm>
        </p:spPr>
        <p:txBody>
          <a:bodyPr>
            <a:normAutofit/>
          </a:bodyPr>
          <a:lstStyle>
            <a:lvl1pPr marL="0" indent="0">
              <a:buNone/>
              <a:defRPr sz="2000" b="1" baseline="0">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Header</a:t>
            </a:r>
          </a:p>
        </p:txBody>
      </p:sp>
      <p:sp>
        <p:nvSpPr>
          <p:cNvPr id="20" name="Text Placeholder 17"/>
          <p:cNvSpPr>
            <a:spLocks noGrp="1"/>
          </p:cNvSpPr>
          <p:nvPr>
            <p:ph type="body" sz="quarter" idx="16" hasCustomPrompt="1"/>
          </p:nvPr>
        </p:nvSpPr>
        <p:spPr>
          <a:xfrm>
            <a:off x="4482354" y="3663081"/>
            <a:ext cx="3226565" cy="2898775"/>
          </a:xfrm>
        </p:spPr>
        <p:txBody>
          <a:bodyPr>
            <a:noAutofit/>
          </a:bodyPr>
          <a:lstStyle>
            <a:lvl1pPr marL="228600" indent="-228600">
              <a:buClr>
                <a:srgbClr val="DC4405"/>
              </a:buClr>
              <a:buFont typeface="Courier New" panose="02070309020205020404" pitchFamily="49" charset="0"/>
              <a:buChar char="o"/>
              <a:defRPr sz="1800">
                <a:solidFill>
                  <a:schemeClr val="bg1"/>
                </a:solidFill>
                <a:latin typeface="+mn-lt"/>
                <a:ea typeface="Verdana" panose="020B0604030504040204" pitchFamily="34" charset="0"/>
                <a:cs typeface="Verdana" panose="020B0604030504040204" pitchFamily="34" charset="0"/>
              </a:defRPr>
            </a:lvl1pPr>
            <a:lvl2pPr marL="685800" indent="-228600">
              <a:buClr>
                <a:srgbClr val="DC4405"/>
              </a:buClr>
              <a:buFont typeface="Courier New" panose="02070309020205020404" pitchFamily="49" charset="0"/>
              <a:buChar char="o"/>
              <a:defRPr sz="1600">
                <a:solidFill>
                  <a:schemeClr val="bg1"/>
                </a:solidFill>
                <a:latin typeface="+mn-lt"/>
                <a:ea typeface="Verdana" panose="020B0604030504040204" pitchFamily="34" charset="0"/>
                <a:cs typeface="Verdana" panose="020B0604030504040204" pitchFamily="34" charset="0"/>
              </a:defRPr>
            </a:lvl2pPr>
            <a:lvl3pPr marL="1143000" indent="-228600">
              <a:buClr>
                <a:srgbClr val="DC4405"/>
              </a:buClr>
              <a:buFont typeface="Courier New" panose="02070309020205020404" pitchFamily="49" charset="0"/>
              <a:buChar char="o"/>
              <a:defRPr sz="1400">
                <a:solidFill>
                  <a:schemeClr val="bg1"/>
                </a:solidFill>
                <a:latin typeface="+mn-lt"/>
                <a:ea typeface="Verdana" panose="020B0604030504040204" pitchFamily="34" charset="0"/>
                <a:cs typeface="Verdana" panose="020B0604030504040204" pitchFamily="34" charset="0"/>
              </a:defRPr>
            </a:lvl3pPr>
            <a:lvl4pPr marL="1600200" indent="-228600">
              <a:buClr>
                <a:srgbClr val="DC4405"/>
              </a:buClr>
              <a:buFont typeface="Courier New" panose="02070309020205020404" pitchFamily="49" charset="0"/>
              <a:buChar char="o"/>
              <a:defRPr sz="1200">
                <a:solidFill>
                  <a:schemeClr val="bg1"/>
                </a:solidFill>
                <a:latin typeface="+mn-lt"/>
                <a:ea typeface="Verdana" panose="020B0604030504040204" pitchFamily="34" charset="0"/>
                <a:cs typeface="Verdana" panose="020B0604030504040204" pitchFamily="34" charset="0"/>
              </a:defRPr>
            </a:lvl4pPr>
            <a:lvl5pPr marL="2057400" indent="-228600">
              <a:buClr>
                <a:srgbClr val="DC4405"/>
              </a:buClr>
              <a:buFont typeface="Courier New" panose="02070309020205020404" pitchFamily="49" charset="0"/>
              <a:buChar char="o"/>
              <a:defRPr sz="1200">
                <a:solidFill>
                  <a:schemeClr val="bg1"/>
                </a:solidFill>
                <a:latin typeface="+mn-lt"/>
                <a:ea typeface="Verdana" panose="020B0604030504040204" pitchFamily="34" charset="0"/>
                <a:cs typeface="Verdana" panose="020B060403050404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4" name="Oval 13"/>
          <p:cNvSpPr>
            <a:spLocks noChangeAspect="1"/>
          </p:cNvSpPr>
          <p:nvPr userDrawn="1"/>
        </p:nvSpPr>
        <p:spPr>
          <a:xfrm>
            <a:off x="8339863" y="1943512"/>
            <a:ext cx="786908" cy="786908"/>
          </a:xfrm>
          <a:prstGeom prst="ellipse">
            <a:avLst/>
          </a:prstGeom>
          <a:solidFill>
            <a:schemeClr val="bg1"/>
          </a:solidFill>
          <a:ln w="5080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Picture Placeholder 2"/>
          <p:cNvSpPr>
            <a:spLocks noGrp="1"/>
          </p:cNvSpPr>
          <p:nvPr>
            <p:ph type="pic" sz="quarter" idx="20" hasCustomPrompt="1"/>
          </p:nvPr>
        </p:nvSpPr>
        <p:spPr>
          <a:xfrm>
            <a:off x="8481256" y="2084905"/>
            <a:ext cx="504121" cy="504122"/>
          </a:xfrm>
        </p:spPr>
        <p:txBody>
          <a:bodyPr anchor="ctr" anchorCtr="0">
            <a:noAutofit/>
          </a:bodyPr>
          <a:lstStyle>
            <a:lvl1pPr marL="0" indent="0" algn="ctr">
              <a:buNone/>
              <a:defRPr sz="800"/>
            </a:lvl1pPr>
          </a:lstStyle>
          <a:p>
            <a:r>
              <a:rPr lang="en-US" dirty="0"/>
              <a:t>Icon image</a:t>
            </a:r>
          </a:p>
        </p:txBody>
      </p:sp>
      <p:sp>
        <p:nvSpPr>
          <p:cNvPr id="21" name="Text Placeholder 15"/>
          <p:cNvSpPr>
            <a:spLocks noGrp="1"/>
          </p:cNvSpPr>
          <p:nvPr>
            <p:ph type="body" sz="quarter" idx="17" hasCustomPrompt="1"/>
          </p:nvPr>
        </p:nvSpPr>
        <p:spPr>
          <a:xfrm>
            <a:off x="8355642" y="3189397"/>
            <a:ext cx="3218050" cy="344488"/>
          </a:xfrm>
        </p:spPr>
        <p:txBody>
          <a:bodyPr>
            <a:noAutofit/>
          </a:bodyPr>
          <a:lstStyle>
            <a:lvl1pPr marL="0" indent="0">
              <a:buNone/>
              <a:defRPr sz="2000" b="1" baseline="0">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Header</a:t>
            </a:r>
          </a:p>
        </p:txBody>
      </p:sp>
      <p:sp>
        <p:nvSpPr>
          <p:cNvPr id="22" name="Text Placeholder 17"/>
          <p:cNvSpPr>
            <a:spLocks noGrp="1"/>
          </p:cNvSpPr>
          <p:nvPr>
            <p:ph type="body" sz="quarter" idx="18" hasCustomPrompt="1"/>
          </p:nvPr>
        </p:nvSpPr>
        <p:spPr>
          <a:xfrm>
            <a:off x="8355278" y="3664191"/>
            <a:ext cx="3226565" cy="2898775"/>
          </a:xfrm>
        </p:spPr>
        <p:txBody>
          <a:bodyPr>
            <a:noAutofit/>
          </a:bodyPr>
          <a:lstStyle>
            <a:lvl1pPr marL="228600" indent="-228600">
              <a:buClr>
                <a:srgbClr val="DC4405"/>
              </a:buClr>
              <a:buFont typeface="Courier New" panose="02070309020205020404" pitchFamily="49" charset="0"/>
              <a:buChar char="o"/>
              <a:defRPr sz="1800">
                <a:solidFill>
                  <a:schemeClr val="bg1"/>
                </a:solidFill>
                <a:latin typeface="+mn-lt"/>
                <a:ea typeface="Verdana" panose="020B0604030504040204" pitchFamily="34" charset="0"/>
                <a:cs typeface="Verdana" panose="020B0604030504040204" pitchFamily="34" charset="0"/>
              </a:defRPr>
            </a:lvl1pPr>
            <a:lvl2pPr marL="685800" indent="-228600">
              <a:buClr>
                <a:srgbClr val="DC4405"/>
              </a:buClr>
              <a:buFont typeface="Courier New" panose="02070309020205020404" pitchFamily="49" charset="0"/>
              <a:buChar char="o"/>
              <a:defRPr sz="1600">
                <a:solidFill>
                  <a:schemeClr val="bg1"/>
                </a:solidFill>
                <a:latin typeface="+mn-lt"/>
                <a:ea typeface="Verdana" panose="020B0604030504040204" pitchFamily="34" charset="0"/>
                <a:cs typeface="Verdana" panose="020B0604030504040204" pitchFamily="34" charset="0"/>
              </a:defRPr>
            </a:lvl2pPr>
            <a:lvl3pPr marL="1143000" indent="-228600">
              <a:buClr>
                <a:srgbClr val="DC4405"/>
              </a:buClr>
              <a:buFont typeface="Courier New" panose="02070309020205020404" pitchFamily="49" charset="0"/>
              <a:buChar char="o"/>
              <a:defRPr sz="1400">
                <a:solidFill>
                  <a:schemeClr val="bg1"/>
                </a:solidFill>
                <a:latin typeface="+mn-lt"/>
                <a:ea typeface="Verdana" panose="020B0604030504040204" pitchFamily="34" charset="0"/>
                <a:cs typeface="Verdana" panose="020B0604030504040204" pitchFamily="34" charset="0"/>
              </a:defRPr>
            </a:lvl3pPr>
            <a:lvl4pPr marL="1600200" indent="-228600">
              <a:buClr>
                <a:srgbClr val="DC4405"/>
              </a:buClr>
              <a:buFont typeface="Courier New" panose="02070309020205020404" pitchFamily="49" charset="0"/>
              <a:buChar char="o"/>
              <a:defRPr sz="1200">
                <a:solidFill>
                  <a:schemeClr val="bg1"/>
                </a:solidFill>
                <a:latin typeface="+mn-lt"/>
                <a:ea typeface="Verdana" panose="020B0604030504040204" pitchFamily="34" charset="0"/>
                <a:cs typeface="Verdana" panose="020B0604030504040204" pitchFamily="34" charset="0"/>
              </a:defRPr>
            </a:lvl4pPr>
            <a:lvl5pPr marL="2057400" indent="-228600">
              <a:buClr>
                <a:srgbClr val="DC4405"/>
              </a:buClr>
              <a:buFont typeface="Courier New" panose="02070309020205020404" pitchFamily="49" charset="0"/>
              <a:buChar char="o"/>
              <a:defRPr sz="1200">
                <a:solidFill>
                  <a:schemeClr val="bg1"/>
                </a:solidFill>
                <a:latin typeface="+mn-lt"/>
                <a:ea typeface="Verdana" panose="020B0604030504040204" pitchFamily="34" charset="0"/>
                <a:cs typeface="Verdana" panose="020B060403050404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40359526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18309" y="365125"/>
            <a:ext cx="10955382" cy="1291113"/>
          </a:xfrm>
        </p:spPr>
        <p:txBody>
          <a:bodyPr>
            <a:normAutofit/>
          </a:bodyPr>
          <a:lstStyle>
            <a:lvl1pPr>
              <a:defRPr sz="2800" b="1" i="0" baseline="0">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rcRect t="89444"/>
          <a:stretch>
            <a:fillRect/>
          </a:stretch>
        </p:blipFill>
        <p:spPr>
          <a:xfrm>
            <a:off x="0" y="6119076"/>
            <a:ext cx="9141806" cy="723900"/>
          </a:xfrm>
          <a:custGeom>
            <a:avLst/>
            <a:gdLst>
              <a:gd name="connsiteX0" fmla="*/ 0 w 9141806"/>
              <a:gd name="connsiteY0" fmla="*/ 0 h 723900"/>
              <a:gd name="connsiteX1" fmla="*/ 9141806 w 9141806"/>
              <a:gd name="connsiteY1" fmla="*/ 0 h 723900"/>
              <a:gd name="connsiteX2" fmla="*/ 9141806 w 9141806"/>
              <a:gd name="connsiteY2" fmla="*/ 723900 h 723900"/>
              <a:gd name="connsiteX3" fmla="*/ 0 w 9141806"/>
              <a:gd name="connsiteY3" fmla="*/ 723900 h 723900"/>
            </a:gdLst>
            <a:ahLst/>
            <a:cxnLst>
              <a:cxn ang="0">
                <a:pos x="connsiteX0" y="connsiteY0"/>
              </a:cxn>
              <a:cxn ang="0">
                <a:pos x="connsiteX1" y="connsiteY1"/>
              </a:cxn>
              <a:cxn ang="0">
                <a:pos x="connsiteX2" y="connsiteY2"/>
              </a:cxn>
              <a:cxn ang="0">
                <a:pos x="connsiteX3" y="connsiteY3"/>
              </a:cxn>
            </a:cxnLst>
            <a:rect l="l" t="t" r="r" b="b"/>
            <a:pathLst>
              <a:path w="9141806" h="723900">
                <a:moveTo>
                  <a:pt x="0" y="0"/>
                </a:moveTo>
                <a:lnTo>
                  <a:pt x="9141806" y="0"/>
                </a:lnTo>
                <a:lnTo>
                  <a:pt x="9141806" y="723900"/>
                </a:lnTo>
                <a:lnTo>
                  <a:pt x="0" y="723900"/>
                </a:lnTo>
                <a:close/>
              </a:path>
            </a:pathLst>
          </a:custGeom>
        </p:spPr>
      </p:pic>
      <p:pic>
        <p:nvPicPr>
          <p:cNvPr id="10" name="Picture 9"/>
          <p:cNvPicPr>
            <a:picLocks noChangeAspect="1"/>
          </p:cNvPicPr>
          <p:nvPr userDrawn="1"/>
        </p:nvPicPr>
        <p:blipFill rotWithShape="1">
          <a:blip r:embed="rId2" cstate="print">
            <a:extLst>
              <a:ext uri="{28A0092B-C50C-407E-A947-70E740481C1C}">
                <a14:useLocalDpi xmlns:a14="http://schemas.microsoft.com/office/drawing/2010/main" val="0"/>
              </a:ext>
            </a:extLst>
          </a:blip>
          <a:srcRect l="7686" t="89444" r="58838"/>
          <a:stretch/>
        </p:blipFill>
        <p:spPr>
          <a:xfrm>
            <a:off x="9135291" y="6134100"/>
            <a:ext cx="3060253" cy="723900"/>
          </a:xfrm>
          <a:custGeom>
            <a:avLst/>
            <a:gdLst>
              <a:gd name="connsiteX0" fmla="*/ 0 w 9141806"/>
              <a:gd name="connsiteY0" fmla="*/ 0 h 723900"/>
              <a:gd name="connsiteX1" fmla="*/ 9141806 w 9141806"/>
              <a:gd name="connsiteY1" fmla="*/ 0 h 723900"/>
              <a:gd name="connsiteX2" fmla="*/ 9141806 w 9141806"/>
              <a:gd name="connsiteY2" fmla="*/ 723900 h 723900"/>
              <a:gd name="connsiteX3" fmla="*/ 0 w 9141806"/>
              <a:gd name="connsiteY3" fmla="*/ 723900 h 723900"/>
            </a:gdLst>
            <a:ahLst/>
            <a:cxnLst>
              <a:cxn ang="0">
                <a:pos x="connsiteX0" y="connsiteY0"/>
              </a:cxn>
              <a:cxn ang="0">
                <a:pos x="connsiteX1" y="connsiteY1"/>
              </a:cxn>
              <a:cxn ang="0">
                <a:pos x="connsiteX2" y="connsiteY2"/>
              </a:cxn>
              <a:cxn ang="0">
                <a:pos x="connsiteX3" y="connsiteY3"/>
              </a:cxn>
            </a:cxnLst>
            <a:rect l="l" t="t" r="r" b="b"/>
            <a:pathLst>
              <a:path w="9141806" h="723900">
                <a:moveTo>
                  <a:pt x="0" y="0"/>
                </a:moveTo>
                <a:lnTo>
                  <a:pt x="9141806" y="0"/>
                </a:lnTo>
                <a:lnTo>
                  <a:pt x="9141806" y="723900"/>
                </a:lnTo>
                <a:lnTo>
                  <a:pt x="0" y="723900"/>
                </a:lnTo>
                <a:close/>
              </a:path>
            </a:pathLst>
          </a:custGeom>
        </p:spPr>
      </p:pic>
      <p:sp>
        <p:nvSpPr>
          <p:cNvPr id="16" name="Text Placeholder 15"/>
          <p:cNvSpPr>
            <a:spLocks noGrp="1"/>
          </p:cNvSpPr>
          <p:nvPr>
            <p:ph type="body" sz="quarter" idx="13" hasCustomPrompt="1"/>
          </p:nvPr>
        </p:nvSpPr>
        <p:spPr>
          <a:xfrm>
            <a:off x="620597" y="2016343"/>
            <a:ext cx="3218050" cy="344488"/>
          </a:xfrm>
        </p:spPr>
        <p:txBody>
          <a:bodyPr>
            <a:normAutofit/>
          </a:bodyPr>
          <a:lstStyle>
            <a:lvl1pPr marL="0" indent="0">
              <a:buNone/>
              <a:defRPr sz="2000" b="1" baseline="0">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Header</a:t>
            </a:r>
          </a:p>
        </p:txBody>
      </p:sp>
      <p:sp>
        <p:nvSpPr>
          <p:cNvPr id="18" name="Text Placeholder 17"/>
          <p:cNvSpPr>
            <a:spLocks noGrp="1"/>
          </p:cNvSpPr>
          <p:nvPr>
            <p:ph type="body" sz="quarter" idx="14" hasCustomPrompt="1"/>
          </p:nvPr>
        </p:nvSpPr>
        <p:spPr>
          <a:xfrm>
            <a:off x="620233" y="2491137"/>
            <a:ext cx="3226565" cy="3356400"/>
          </a:xfrm>
        </p:spPr>
        <p:txBody>
          <a:bodyPr>
            <a:noAutofit/>
          </a:bodyPr>
          <a:lstStyle>
            <a:lvl1pPr marL="285750" indent="-285750">
              <a:buClr>
                <a:srgbClr val="DC4405"/>
              </a:buClr>
              <a:buFont typeface="Courier New" panose="02070309020205020404" pitchFamily="49" charset="0"/>
              <a:buChar char="o"/>
              <a:defRPr sz="1800">
                <a:latin typeface="+mn-lt"/>
                <a:ea typeface="Verdana" panose="020B0604030504040204" pitchFamily="34" charset="0"/>
                <a:cs typeface="Verdana" panose="020B0604030504040204" pitchFamily="34" charset="0"/>
              </a:defRPr>
            </a:lvl1pPr>
            <a:lvl2pPr marL="742950" indent="-285750">
              <a:buClr>
                <a:srgbClr val="DC4405"/>
              </a:buClr>
              <a:buFont typeface="Courier New" panose="02070309020205020404" pitchFamily="49" charset="0"/>
              <a:buChar char="o"/>
              <a:defRPr sz="1600">
                <a:latin typeface="+mn-lt"/>
                <a:ea typeface="Verdana" panose="020B0604030504040204" pitchFamily="34" charset="0"/>
                <a:cs typeface="Verdana" panose="020B0604030504040204" pitchFamily="34" charset="0"/>
              </a:defRPr>
            </a:lvl2pPr>
            <a:lvl3pPr marL="1200150" indent="-285750">
              <a:buClr>
                <a:srgbClr val="DC4405"/>
              </a:buClr>
              <a:buFont typeface="Courier New" panose="02070309020205020404" pitchFamily="49" charset="0"/>
              <a:buChar char="o"/>
              <a:defRPr sz="1400">
                <a:latin typeface="+mn-lt"/>
                <a:ea typeface="Verdana" panose="020B0604030504040204" pitchFamily="34" charset="0"/>
                <a:cs typeface="Verdana" panose="020B0604030504040204" pitchFamily="34" charset="0"/>
              </a:defRPr>
            </a:lvl3pPr>
            <a:lvl4pPr marL="1543050" indent="-171450">
              <a:buClr>
                <a:srgbClr val="DC4405"/>
              </a:buClr>
              <a:buFont typeface="Courier New" panose="02070309020205020404" pitchFamily="49" charset="0"/>
              <a:buChar char="o"/>
              <a:defRPr sz="1200">
                <a:latin typeface="+mn-lt"/>
                <a:ea typeface="Verdana" panose="020B0604030504040204" pitchFamily="34" charset="0"/>
                <a:cs typeface="Verdana" panose="020B0604030504040204" pitchFamily="34" charset="0"/>
              </a:defRPr>
            </a:lvl4pPr>
            <a:lvl5pPr marL="2000250" indent="-171450">
              <a:buClr>
                <a:srgbClr val="DC4405"/>
              </a:buClr>
              <a:buFont typeface="Courier New" panose="02070309020205020404" pitchFamily="49" charset="0"/>
              <a:buChar char="o"/>
              <a:defRPr sz="1200">
                <a:latin typeface="+mn-lt"/>
                <a:ea typeface="Verdana" panose="020B0604030504040204" pitchFamily="34" charset="0"/>
                <a:cs typeface="Verdana" panose="020B060403050404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9" name="Text Placeholder 15"/>
          <p:cNvSpPr>
            <a:spLocks noGrp="1"/>
          </p:cNvSpPr>
          <p:nvPr>
            <p:ph type="body" sz="quarter" idx="15" hasCustomPrompt="1"/>
          </p:nvPr>
        </p:nvSpPr>
        <p:spPr>
          <a:xfrm>
            <a:off x="4486127" y="2007906"/>
            <a:ext cx="3191743" cy="344488"/>
          </a:xfrm>
        </p:spPr>
        <p:txBody>
          <a:bodyPr>
            <a:normAutofit/>
          </a:bodyPr>
          <a:lstStyle>
            <a:lvl1pPr marL="0" indent="0">
              <a:buNone/>
              <a:defRPr sz="2000" b="1" baseline="0">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Header</a:t>
            </a:r>
          </a:p>
        </p:txBody>
      </p:sp>
      <p:sp>
        <p:nvSpPr>
          <p:cNvPr id="20" name="Text Placeholder 17"/>
          <p:cNvSpPr>
            <a:spLocks noGrp="1"/>
          </p:cNvSpPr>
          <p:nvPr>
            <p:ph type="body" sz="quarter" idx="16" hasCustomPrompt="1"/>
          </p:nvPr>
        </p:nvSpPr>
        <p:spPr>
          <a:xfrm>
            <a:off x="4484642" y="2490397"/>
            <a:ext cx="3226565" cy="3356400"/>
          </a:xfrm>
        </p:spPr>
        <p:txBody>
          <a:bodyPr>
            <a:noAutofit/>
          </a:bodyPr>
          <a:lstStyle>
            <a:lvl1pPr marL="228600" indent="-228600">
              <a:buClr>
                <a:srgbClr val="DC4405"/>
              </a:buClr>
              <a:buFont typeface="Courier New" panose="02070309020205020404" pitchFamily="49" charset="0"/>
              <a:buChar char="o"/>
              <a:defRPr sz="1800">
                <a:latin typeface="+mn-lt"/>
                <a:ea typeface="Verdana" panose="020B0604030504040204" pitchFamily="34" charset="0"/>
                <a:cs typeface="Verdana" panose="020B0604030504040204" pitchFamily="34" charset="0"/>
              </a:defRPr>
            </a:lvl1pPr>
            <a:lvl2pPr marL="685800" indent="-228600">
              <a:buClr>
                <a:srgbClr val="DC4405"/>
              </a:buClr>
              <a:buFont typeface="Courier New" panose="02070309020205020404" pitchFamily="49" charset="0"/>
              <a:buChar char="o"/>
              <a:defRPr sz="1600">
                <a:latin typeface="+mn-lt"/>
                <a:ea typeface="Verdana" panose="020B0604030504040204" pitchFamily="34" charset="0"/>
                <a:cs typeface="Verdana" panose="020B0604030504040204" pitchFamily="34" charset="0"/>
              </a:defRPr>
            </a:lvl2pPr>
            <a:lvl3pPr marL="1143000" indent="-228600">
              <a:buClr>
                <a:srgbClr val="DC4405"/>
              </a:buClr>
              <a:buFont typeface="Courier New" panose="02070309020205020404" pitchFamily="49" charset="0"/>
              <a:buChar char="o"/>
              <a:defRPr sz="1400">
                <a:latin typeface="+mn-lt"/>
                <a:ea typeface="Verdana" panose="020B0604030504040204" pitchFamily="34" charset="0"/>
                <a:cs typeface="Verdana" panose="020B0604030504040204" pitchFamily="34" charset="0"/>
              </a:defRPr>
            </a:lvl3pPr>
            <a:lvl4pPr marL="1600200" indent="-228600">
              <a:buClr>
                <a:srgbClr val="DC4405"/>
              </a:buClr>
              <a:buFont typeface="Courier New" panose="02070309020205020404" pitchFamily="49" charset="0"/>
              <a:buChar char="o"/>
              <a:defRPr sz="1200">
                <a:latin typeface="+mn-lt"/>
                <a:ea typeface="Verdana" panose="020B0604030504040204" pitchFamily="34" charset="0"/>
                <a:cs typeface="Verdana" panose="020B0604030504040204" pitchFamily="34" charset="0"/>
              </a:defRPr>
            </a:lvl4pPr>
            <a:lvl5pPr marL="2057400" indent="-228600">
              <a:buClr>
                <a:srgbClr val="DC4405"/>
              </a:buClr>
              <a:buFont typeface="Courier New" panose="02070309020205020404" pitchFamily="49" charset="0"/>
              <a:buChar char="o"/>
              <a:defRPr sz="1200">
                <a:latin typeface="+mn-lt"/>
                <a:ea typeface="Verdana" panose="020B0604030504040204" pitchFamily="34" charset="0"/>
                <a:cs typeface="Verdana" panose="020B060403050404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21" name="Text Placeholder 15"/>
          <p:cNvSpPr>
            <a:spLocks noGrp="1"/>
          </p:cNvSpPr>
          <p:nvPr>
            <p:ph type="body" sz="quarter" idx="17" hasCustomPrompt="1"/>
          </p:nvPr>
        </p:nvSpPr>
        <p:spPr>
          <a:xfrm>
            <a:off x="8357930" y="2016713"/>
            <a:ext cx="3218050" cy="344488"/>
          </a:xfrm>
        </p:spPr>
        <p:txBody>
          <a:bodyPr>
            <a:normAutofit/>
          </a:bodyPr>
          <a:lstStyle>
            <a:lvl1pPr marL="0" indent="0">
              <a:buNone/>
              <a:defRPr sz="2000" b="1" baseline="0">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Header</a:t>
            </a:r>
          </a:p>
        </p:txBody>
      </p:sp>
      <p:sp>
        <p:nvSpPr>
          <p:cNvPr id="22" name="Text Placeholder 17"/>
          <p:cNvSpPr>
            <a:spLocks noGrp="1"/>
          </p:cNvSpPr>
          <p:nvPr>
            <p:ph type="body" sz="quarter" idx="18" hasCustomPrompt="1"/>
          </p:nvPr>
        </p:nvSpPr>
        <p:spPr>
          <a:xfrm>
            <a:off x="8357566" y="2491507"/>
            <a:ext cx="3226565" cy="3356400"/>
          </a:xfrm>
        </p:spPr>
        <p:txBody>
          <a:bodyPr>
            <a:noAutofit/>
          </a:bodyPr>
          <a:lstStyle>
            <a:lvl1pPr marL="228600" indent="-228600">
              <a:buClr>
                <a:srgbClr val="DC4405"/>
              </a:buClr>
              <a:buFont typeface="Courier New" panose="02070309020205020404" pitchFamily="49" charset="0"/>
              <a:buChar char="o"/>
              <a:defRPr sz="1800">
                <a:latin typeface="+mn-lt"/>
                <a:ea typeface="Verdana" panose="020B0604030504040204" pitchFamily="34" charset="0"/>
                <a:cs typeface="Verdana" panose="020B0604030504040204" pitchFamily="34" charset="0"/>
              </a:defRPr>
            </a:lvl1pPr>
            <a:lvl2pPr marL="685800" indent="-228600">
              <a:buClr>
                <a:srgbClr val="DC4405"/>
              </a:buClr>
              <a:buFont typeface="Courier New" panose="02070309020205020404" pitchFamily="49" charset="0"/>
              <a:buChar char="o"/>
              <a:defRPr sz="1600">
                <a:latin typeface="+mn-lt"/>
                <a:ea typeface="Verdana" panose="020B0604030504040204" pitchFamily="34" charset="0"/>
                <a:cs typeface="Verdana" panose="020B0604030504040204" pitchFamily="34" charset="0"/>
              </a:defRPr>
            </a:lvl2pPr>
            <a:lvl3pPr marL="1143000" indent="-228600">
              <a:buClr>
                <a:srgbClr val="DC4405"/>
              </a:buClr>
              <a:buFont typeface="Courier New" panose="02070309020205020404" pitchFamily="49" charset="0"/>
              <a:buChar char="o"/>
              <a:defRPr sz="1400">
                <a:latin typeface="+mn-lt"/>
                <a:ea typeface="Verdana" panose="020B0604030504040204" pitchFamily="34" charset="0"/>
                <a:cs typeface="Verdana" panose="020B0604030504040204" pitchFamily="34" charset="0"/>
              </a:defRPr>
            </a:lvl3pPr>
            <a:lvl4pPr marL="1600200" indent="-228600">
              <a:buClr>
                <a:srgbClr val="DC4405"/>
              </a:buClr>
              <a:buFont typeface="Courier New" panose="02070309020205020404" pitchFamily="49" charset="0"/>
              <a:buChar char="o"/>
              <a:defRPr sz="1200">
                <a:latin typeface="+mn-lt"/>
                <a:ea typeface="Verdana" panose="020B0604030504040204" pitchFamily="34" charset="0"/>
                <a:cs typeface="Verdana" panose="020B0604030504040204" pitchFamily="34" charset="0"/>
              </a:defRPr>
            </a:lvl4pPr>
            <a:lvl5pPr marL="2057400" indent="-228600">
              <a:buClr>
                <a:srgbClr val="DC4405"/>
              </a:buClr>
              <a:buFont typeface="Courier New" panose="02070309020205020404" pitchFamily="49" charset="0"/>
              <a:buChar char="o"/>
              <a:defRPr sz="1200">
                <a:latin typeface="+mn-lt"/>
                <a:ea typeface="Verdana" panose="020B0604030504040204" pitchFamily="34" charset="0"/>
                <a:cs typeface="Verdana" panose="020B060403050404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0981342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6_Custom Layou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18309" y="365125"/>
            <a:ext cx="10955382" cy="1291113"/>
          </a:xfrm>
        </p:spPr>
        <p:txBody>
          <a:bodyPr>
            <a:normAutofit/>
          </a:bodyPr>
          <a:lstStyle>
            <a:lvl1pPr>
              <a:defRPr sz="2800" b="1" i="0"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rcRect t="89444"/>
          <a:stretch>
            <a:fillRect/>
          </a:stretch>
        </p:blipFill>
        <p:spPr>
          <a:xfrm>
            <a:off x="0" y="6119076"/>
            <a:ext cx="9141806" cy="723900"/>
          </a:xfrm>
          <a:custGeom>
            <a:avLst/>
            <a:gdLst>
              <a:gd name="connsiteX0" fmla="*/ 0 w 9141806"/>
              <a:gd name="connsiteY0" fmla="*/ 0 h 723900"/>
              <a:gd name="connsiteX1" fmla="*/ 9141806 w 9141806"/>
              <a:gd name="connsiteY1" fmla="*/ 0 h 723900"/>
              <a:gd name="connsiteX2" fmla="*/ 9141806 w 9141806"/>
              <a:gd name="connsiteY2" fmla="*/ 723900 h 723900"/>
              <a:gd name="connsiteX3" fmla="*/ 0 w 9141806"/>
              <a:gd name="connsiteY3" fmla="*/ 723900 h 723900"/>
            </a:gdLst>
            <a:ahLst/>
            <a:cxnLst>
              <a:cxn ang="0">
                <a:pos x="connsiteX0" y="connsiteY0"/>
              </a:cxn>
              <a:cxn ang="0">
                <a:pos x="connsiteX1" y="connsiteY1"/>
              </a:cxn>
              <a:cxn ang="0">
                <a:pos x="connsiteX2" y="connsiteY2"/>
              </a:cxn>
              <a:cxn ang="0">
                <a:pos x="connsiteX3" y="connsiteY3"/>
              </a:cxn>
            </a:cxnLst>
            <a:rect l="l" t="t" r="r" b="b"/>
            <a:pathLst>
              <a:path w="9141806" h="723900">
                <a:moveTo>
                  <a:pt x="0" y="0"/>
                </a:moveTo>
                <a:lnTo>
                  <a:pt x="9141806" y="0"/>
                </a:lnTo>
                <a:lnTo>
                  <a:pt x="9141806" y="723900"/>
                </a:lnTo>
                <a:lnTo>
                  <a:pt x="0" y="723900"/>
                </a:lnTo>
                <a:close/>
              </a:path>
            </a:pathLst>
          </a:custGeom>
        </p:spPr>
      </p:pic>
      <p:sp>
        <p:nvSpPr>
          <p:cNvPr id="16" name="Text Placeholder 15"/>
          <p:cNvSpPr>
            <a:spLocks noGrp="1"/>
          </p:cNvSpPr>
          <p:nvPr>
            <p:ph type="body" sz="quarter" idx="13" hasCustomPrompt="1"/>
          </p:nvPr>
        </p:nvSpPr>
        <p:spPr>
          <a:xfrm>
            <a:off x="620597" y="2016343"/>
            <a:ext cx="3218050" cy="344488"/>
          </a:xfrm>
        </p:spPr>
        <p:txBody>
          <a:bodyPr>
            <a:normAutofit/>
          </a:bodyPr>
          <a:lstStyle>
            <a:lvl1pPr marL="0" indent="0">
              <a:buNone/>
              <a:defRPr sz="2000" b="1" baseline="0">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Header</a:t>
            </a:r>
          </a:p>
        </p:txBody>
      </p:sp>
      <p:sp>
        <p:nvSpPr>
          <p:cNvPr id="18" name="Text Placeholder 17"/>
          <p:cNvSpPr>
            <a:spLocks noGrp="1"/>
          </p:cNvSpPr>
          <p:nvPr>
            <p:ph type="body" sz="quarter" idx="14" hasCustomPrompt="1"/>
          </p:nvPr>
        </p:nvSpPr>
        <p:spPr>
          <a:xfrm>
            <a:off x="620233" y="2491137"/>
            <a:ext cx="3226565" cy="3356400"/>
          </a:xfrm>
        </p:spPr>
        <p:txBody>
          <a:bodyPr>
            <a:noAutofit/>
          </a:bodyPr>
          <a:lstStyle>
            <a:lvl1pPr marL="285750" indent="-285750">
              <a:buClr>
                <a:srgbClr val="DC4405"/>
              </a:buClr>
              <a:buFont typeface="Courier New" panose="02070309020205020404" pitchFamily="49" charset="0"/>
              <a:buChar char="o"/>
              <a:defRPr sz="1800">
                <a:solidFill>
                  <a:schemeClr val="bg1"/>
                </a:solidFill>
                <a:latin typeface="+mn-lt"/>
                <a:ea typeface="Verdana" panose="020B0604030504040204" pitchFamily="34" charset="0"/>
                <a:cs typeface="Verdana" panose="020B0604030504040204" pitchFamily="34" charset="0"/>
              </a:defRPr>
            </a:lvl1pPr>
            <a:lvl2pPr marL="742950" indent="-285750">
              <a:buClr>
                <a:srgbClr val="DC4405"/>
              </a:buClr>
              <a:buFont typeface="Courier New" panose="02070309020205020404" pitchFamily="49" charset="0"/>
              <a:buChar char="o"/>
              <a:defRPr sz="1600">
                <a:solidFill>
                  <a:schemeClr val="bg1"/>
                </a:solidFill>
                <a:latin typeface="+mn-lt"/>
                <a:ea typeface="Verdana" panose="020B0604030504040204" pitchFamily="34" charset="0"/>
                <a:cs typeface="Verdana" panose="020B0604030504040204" pitchFamily="34" charset="0"/>
              </a:defRPr>
            </a:lvl2pPr>
            <a:lvl3pPr marL="1200150" indent="-285750">
              <a:buClr>
                <a:srgbClr val="DC4405"/>
              </a:buClr>
              <a:buFont typeface="Courier New" panose="02070309020205020404" pitchFamily="49" charset="0"/>
              <a:buChar char="o"/>
              <a:defRPr sz="1400">
                <a:solidFill>
                  <a:schemeClr val="bg1"/>
                </a:solidFill>
                <a:latin typeface="+mn-lt"/>
                <a:ea typeface="Verdana" panose="020B0604030504040204" pitchFamily="34" charset="0"/>
                <a:cs typeface="Verdana" panose="020B0604030504040204" pitchFamily="34" charset="0"/>
              </a:defRPr>
            </a:lvl3pPr>
            <a:lvl4pPr marL="1543050" indent="-171450">
              <a:buClr>
                <a:srgbClr val="DC4405"/>
              </a:buClr>
              <a:buFont typeface="Courier New" panose="02070309020205020404" pitchFamily="49" charset="0"/>
              <a:buChar char="o"/>
              <a:defRPr sz="1200">
                <a:solidFill>
                  <a:schemeClr val="bg1"/>
                </a:solidFill>
                <a:latin typeface="+mn-lt"/>
                <a:ea typeface="Verdana" panose="020B0604030504040204" pitchFamily="34" charset="0"/>
                <a:cs typeface="Verdana" panose="020B0604030504040204" pitchFamily="34" charset="0"/>
              </a:defRPr>
            </a:lvl4pPr>
            <a:lvl5pPr marL="2000250" indent="-171450">
              <a:buClr>
                <a:srgbClr val="DC4405"/>
              </a:buClr>
              <a:buFont typeface="Courier New" panose="02070309020205020404" pitchFamily="49" charset="0"/>
              <a:buChar char="o"/>
              <a:defRPr sz="1200">
                <a:solidFill>
                  <a:schemeClr val="bg1"/>
                </a:solidFill>
                <a:latin typeface="+mn-lt"/>
                <a:ea typeface="Verdana" panose="020B0604030504040204" pitchFamily="34" charset="0"/>
                <a:cs typeface="Verdana" panose="020B060403050404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9" name="Text Placeholder 15"/>
          <p:cNvSpPr>
            <a:spLocks noGrp="1"/>
          </p:cNvSpPr>
          <p:nvPr>
            <p:ph type="body" sz="quarter" idx="15" hasCustomPrompt="1"/>
          </p:nvPr>
        </p:nvSpPr>
        <p:spPr>
          <a:xfrm>
            <a:off x="4486127" y="2007906"/>
            <a:ext cx="3191743" cy="344488"/>
          </a:xfrm>
        </p:spPr>
        <p:txBody>
          <a:bodyPr>
            <a:normAutofit/>
          </a:bodyPr>
          <a:lstStyle>
            <a:lvl1pPr marL="0" indent="0">
              <a:buNone/>
              <a:defRPr sz="2000" b="1" baseline="0">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Header</a:t>
            </a:r>
          </a:p>
        </p:txBody>
      </p:sp>
      <p:sp>
        <p:nvSpPr>
          <p:cNvPr id="20" name="Text Placeholder 17"/>
          <p:cNvSpPr>
            <a:spLocks noGrp="1"/>
          </p:cNvSpPr>
          <p:nvPr>
            <p:ph type="body" sz="quarter" idx="16" hasCustomPrompt="1"/>
          </p:nvPr>
        </p:nvSpPr>
        <p:spPr>
          <a:xfrm>
            <a:off x="4484642" y="2490397"/>
            <a:ext cx="3226565" cy="3356400"/>
          </a:xfrm>
        </p:spPr>
        <p:txBody>
          <a:bodyPr>
            <a:noAutofit/>
          </a:bodyPr>
          <a:lstStyle>
            <a:lvl1pPr marL="228600" indent="-228600">
              <a:buClr>
                <a:srgbClr val="DC4405"/>
              </a:buClr>
              <a:buFont typeface="Courier New" panose="02070309020205020404" pitchFamily="49" charset="0"/>
              <a:buChar char="o"/>
              <a:defRPr sz="1800">
                <a:solidFill>
                  <a:schemeClr val="bg1"/>
                </a:solidFill>
                <a:latin typeface="+mn-lt"/>
                <a:ea typeface="Verdana" panose="020B0604030504040204" pitchFamily="34" charset="0"/>
                <a:cs typeface="Verdana" panose="020B0604030504040204" pitchFamily="34" charset="0"/>
              </a:defRPr>
            </a:lvl1pPr>
            <a:lvl2pPr marL="685800" indent="-228600">
              <a:buClr>
                <a:srgbClr val="DC4405"/>
              </a:buClr>
              <a:buFont typeface="Courier New" panose="02070309020205020404" pitchFamily="49" charset="0"/>
              <a:buChar char="o"/>
              <a:defRPr sz="1600">
                <a:solidFill>
                  <a:schemeClr val="bg1"/>
                </a:solidFill>
                <a:latin typeface="+mn-lt"/>
                <a:ea typeface="Verdana" panose="020B0604030504040204" pitchFamily="34" charset="0"/>
                <a:cs typeface="Verdana" panose="020B0604030504040204" pitchFamily="34" charset="0"/>
              </a:defRPr>
            </a:lvl2pPr>
            <a:lvl3pPr marL="1143000" indent="-228600">
              <a:buClr>
                <a:srgbClr val="DC4405"/>
              </a:buClr>
              <a:buFont typeface="Courier New" panose="02070309020205020404" pitchFamily="49" charset="0"/>
              <a:buChar char="o"/>
              <a:defRPr sz="1400">
                <a:solidFill>
                  <a:schemeClr val="bg1"/>
                </a:solidFill>
                <a:latin typeface="+mn-lt"/>
                <a:ea typeface="Verdana" panose="020B0604030504040204" pitchFamily="34" charset="0"/>
                <a:cs typeface="Verdana" panose="020B0604030504040204" pitchFamily="34" charset="0"/>
              </a:defRPr>
            </a:lvl3pPr>
            <a:lvl4pPr marL="1600200" indent="-228600">
              <a:buClr>
                <a:srgbClr val="DC4405"/>
              </a:buClr>
              <a:buFont typeface="Courier New" panose="02070309020205020404" pitchFamily="49" charset="0"/>
              <a:buChar char="o"/>
              <a:defRPr sz="1200">
                <a:solidFill>
                  <a:schemeClr val="bg1"/>
                </a:solidFill>
                <a:latin typeface="+mn-lt"/>
                <a:ea typeface="Verdana" panose="020B0604030504040204" pitchFamily="34" charset="0"/>
                <a:cs typeface="Verdana" panose="020B0604030504040204" pitchFamily="34" charset="0"/>
              </a:defRPr>
            </a:lvl4pPr>
            <a:lvl5pPr marL="2057400" indent="-228600">
              <a:buClr>
                <a:srgbClr val="DC4405"/>
              </a:buClr>
              <a:buFont typeface="Courier New" panose="02070309020205020404" pitchFamily="49" charset="0"/>
              <a:buChar char="o"/>
              <a:defRPr sz="1200">
                <a:solidFill>
                  <a:schemeClr val="bg1"/>
                </a:solidFill>
                <a:latin typeface="+mn-lt"/>
                <a:ea typeface="Verdana" panose="020B0604030504040204" pitchFamily="34" charset="0"/>
                <a:cs typeface="Verdana" panose="020B060403050404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21" name="Text Placeholder 15"/>
          <p:cNvSpPr>
            <a:spLocks noGrp="1"/>
          </p:cNvSpPr>
          <p:nvPr>
            <p:ph type="body" sz="quarter" idx="17" hasCustomPrompt="1"/>
          </p:nvPr>
        </p:nvSpPr>
        <p:spPr>
          <a:xfrm>
            <a:off x="8357930" y="2016713"/>
            <a:ext cx="3218050" cy="344488"/>
          </a:xfrm>
        </p:spPr>
        <p:txBody>
          <a:bodyPr>
            <a:noAutofit/>
          </a:bodyPr>
          <a:lstStyle>
            <a:lvl1pPr marL="0" indent="0">
              <a:buNone/>
              <a:defRPr sz="2000" b="1" baseline="0">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Header</a:t>
            </a:r>
          </a:p>
        </p:txBody>
      </p:sp>
      <p:sp>
        <p:nvSpPr>
          <p:cNvPr id="22" name="Text Placeholder 17"/>
          <p:cNvSpPr>
            <a:spLocks noGrp="1"/>
          </p:cNvSpPr>
          <p:nvPr>
            <p:ph type="body" sz="quarter" idx="18" hasCustomPrompt="1"/>
          </p:nvPr>
        </p:nvSpPr>
        <p:spPr>
          <a:xfrm>
            <a:off x="8357566" y="2491507"/>
            <a:ext cx="3226565" cy="3356400"/>
          </a:xfrm>
        </p:spPr>
        <p:txBody>
          <a:bodyPr>
            <a:noAutofit/>
          </a:bodyPr>
          <a:lstStyle>
            <a:lvl1pPr marL="228600" indent="-228600">
              <a:buClr>
                <a:srgbClr val="DC4405"/>
              </a:buClr>
              <a:buFont typeface="Courier New" panose="02070309020205020404" pitchFamily="49" charset="0"/>
              <a:buChar char="o"/>
              <a:defRPr sz="1800">
                <a:solidFill>
                  <a:schemeClr val="bg1"/>
                </a:solidFill>
                <a:latin typeface="+mn-lt"/>
                <a:ea typeface="Verdana" panose="020B0604030504040204" pitchFamily="34" charset="0"/>
                <a:cs typeface="Verdana" panose="020B0604030504040204" pitchFamily="34" charset="0"/>
              </a:defRPr>
            </a:lvl1pPr>
            <a:lvl2pPr marL="685800" indent="-228600">
              <a:buClr>
                <a:srgbClr val="DC4405"/>
              </a:buClr>
              <a:buFont typeface="Courier New" panose="02070309020205020404" pitchFamily="49" charset="0"/>
              <a:buChar char="o"/>
              <a:defRPr sz="1600">
                <a:solidFill>
                  <a:schemeClr val="bg1"/>
                </a:solidFill>
                <a:latin typeface="+mn-lt"/>
                <a:ea typeface="Verdana" panose="020B0604030504040204" pitchFamily="34" charset="0"/>
                <a:cs typeface="Verdana" panose="020B0604030504040204" pitchFamily="34" charset="0"/>
              </a:defRPr>
            </a:lvl2pPr>
            <a:lvl3pPr marL="1143000" indent="-228600">
              <a:buClr>
                <a:srgbClr val="DC4405"/>
              </a:buClr>
              <a:buFont typeface="Courier New" panose="02070309020205020404" pitchFamily="49" charset="0"/>
              <a:buChar char="o"/>
              <a:defRPr sz="1400">
                <a:solidFill>
                  <a:schemeClr val="bg1"/>
                </a:solidFill>
                <a:latin typeface="+mn-lt"/>
                <a:ea typeface="Verdana" panose="020B0604030504040204" pitchFamily="34" charset="0"/>
                <a:cs typeface="Verdana" panose="020B0604030504040204" pitchFamily="34" charset="0"/>
              </a:defRPr>
            </a:lvl3pPr>
            <a:lvl4pPr marL="1600200" indent="-228600">
              <a:buClr>
                <a:srgbClr val="DC4405"/>
              </a:buClr>
              <a:buFont typeface="Courier New" panose="02070309020205020404" pitchFamily="49" charset="0"/>
              <a:buChar char="o"/>
              <a:defRPr sz="1200">
                <a:solidFill>
                  <a:schemeClr val="bg1"/>
                </a:solidFill>
                <a:latin typeface="+mn-lt"/>
                <a:ea typeface="Verdana" panose="020B0604030504040204" pitchFamily="34" charset="0"/>
                <a:cs typeface="Verdana" panose="020B0604030504040204" pitchFamily="34" charset="0"/>
              </a:defRPr>
            </a:lvl4pPr>
            <a:lvl5pPr marL="2057400" indent="-228600">
              <a:buClr>
                <a:srgbClr val="DC4405"/>
              </a:buClr>
              <a:buFont typeface="Courier New" panose="02070309020205020404" pitchFamily="49" charset="0"/>
              <a:buChar char="o"/>
              <a:defRPr sz="1200">
                <a:solidFill>
                  <a:schemeClr val="bg1"/>
                </a:solidFill>
                <a:latin typeface="+mn-lt"/>
                <a:ea typeface="Verdana" panose="020B0604030504040204" pitchFamily="34" charset="0"/>
                <a:cs typeface="Verdana" panose="020B060403050404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pic>
        <p:nvPicPr>
          <p:cNvPr id="11" name="Picture 10"/>
          <p:cNvPicPr>
            <a:picLocks noChangeAspect="1"/>
          </p:cNvPicPr>
          <p:nvPr userDrawn="1"/>
        </p:nvPicPr>
        <p:blipFill rotWithShape="1">
          <a:blip r:embed="rId2" cstate="print">
            <a:extLst>
              <a:ext uri="{28A0092B-C50C-407E-A947-70E740481C1C}">
                <a14:useLocalDpi xmlns:a14="http://schemas.microsoft.com/office/drawing/2010/main" val="0"/>
              </a:ext>
            </a:extLst>
          </a:blip>
          <a:srcRect l="7686" t="89444" r="58838"/>
          <a:stretch/>
        </p:blipFill>
        <p:spPr>
          <a:xfrm>
            <a:off x="9145924" y="6134100"/>
            <a:ext cx="3060253" cy="723900"/>
          </a:xfrm>
          <a:custGeom>
            <a:avLst/>
            <a:gdLst>
              <a:gd name="connsiteX0" fmla="*/ 0 w 9141806"/>
              <a:gd name="connsiteY0" fmla="*/ 0 h 723900"/>
              <a:gd name="connsiteX1" fmla="*/ 9141806 w 9141806"/>
              <a:gd name="connsiteY1" fmla="*/ 0 h 723900"/>
              <a:gd name="connsiteX2" fmla="*/ 9141806 w 9141806"/>
              <a:gd name="connsiteY2" fmla="*/ 723900 h 723900"/>
              <a:gd name="connsiteX3" fmla="*/ 0 w 9141806"/>
              <a:gd name="connsiteY3" fmla="*/ 723900 h 723900"/>
            </a:gdLst>
            <a:ahLst/>
            <a:cxnLst>
              <a:cxn ang="0">
                <a:pos x="connsiteX0" y="connsiteY0"/>
              </a:cxn>
              <a:cxn ang="0">
                <a:pos x="connsiteX1" y="connsiteY1"/>
              </a:cxn>
              <a:cxn ang="0">
                <a:pos x="connsiteX2" y="connsiteY2"/>
              </a:cxn>
              <a:cxn ang="0">
                <a:pos x="connsiteX3" y="connsiteY3"/>
              </a:cxn>
            </a:cxnLst>
            <a:rect l="l" t="t" r="r" b="b"/>
            <a:pathLst>
              <a:path w="9141806" h="723900">
                <a:moveTo>
                  <a:pt x="0" y="0"/>
                </a:moveTo>
                <a:lnTo>
                  <a:pt x="9141806" y="0"/>
                </a:lnTo>
                <a:lnTo>
                  <a:pt x="9141806" y="723900"/>
                </a:lnTo>
                <a:lnTo>
                  <a:pt x="0" y="723900"/>
                </a:lnTo>
                <a:close/>
              </a:path>
            </a:pathLst>
          </a:custGeom>
        </p:spPr>
      </p:pic>
    </p:spTree>
    <p:extLst>
      <p:ext uri="{BB962C8B-B14F-4D97-AF65-F5344CB8AC3E}">
        <p14:creationId xmlns:p14="http://schemas.microsoft.com/office/powerpoint/2010/main" val="9899910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rcRect t="89444"/>
          <a:stretch>
            <a:fillRect/>
          </a:stretch>
        </p:blipFill>
        <p:spPr>
          <a:xfrm>
            <a:off x="0" y="6119076"/>
            <a:ext cx="9141806" cy="723900"/>
          </a:xfrm>
          <a:custGeom>
            <a:avLst/>
            <a:gdLst>
              <a:gd name="connsiteX0" fmla="*/ 0 w 9141806"/>
              <a:gd name="connsiteY0" fmla="*/ 0 h 723900"/>
              <a:gd name="connsiteX1" fmla="*/ 9141806 w 9141806"/>
              <a:gd name="connsiteY1" fmla="*/ 0 h 723900"/>
              <a:gd name="connsiteX2" fmla="*/ 9141806 w 9141806"/>
              <a:gd name="connsiteY2" fmla="*/ 723900 h 723900"/>
              <a:gd name="connsiteX3" fmla="*/ 0 w 9141806"/>
              <a:gd name="connsiteY3" fmla="*/ 723900 h 723900"/>
            </a:gdLst>
            <a:ahLst/>
            <a:cxnLst>
              <a:cxn ang="0">
                <a:pos x="connsiteX0" y="connsiteY0"/>
              </a:cxn>
              <a:cxn ang="0">
                <a:pos x="connsiteX1" y="connsiteY1"/>
              </a:cxn>
              <a:cxn ang="0">
                <a:pos x="connsiteX2" y="connsiteY2"/>
              </a:cxn>
              <a:cxn ang="0">
                <a:pos x="connsiteX3" y="connsiteY3"/>
              </a:cxn>
            </a:cxnLst>
            <a:rect l="l" t="t" r="r" b="b"/>
            <a:pathLst>
              <a:path w="9141806" h="723900">
                <a:moveTo>
                  <a:pt x="0" y="0"/>
                </a:moveTo>
                <a:lnTo>
                  <a:pt x="9141806" y="0"/>
                </a:lnTo>
                <a:lnTo>
                  <a:pt x="9141806" y="723900"/>
                </a:lnTo>
                <a:lnTo>
                  <a:pt x="0" y="723900"/>
                </a:lnTo>
                <a:close/>
              </a:path>
            </a:pathLst>
          </a:custGeom>
        </p:spPr>
      </p:pic>
      <p:pic>
        <p:nvPicPr>
          <p:cNvPr id="23" name="Picture 22"/>
          <p:cNvPicPr>
            <a:picLocks noChangeAspect="1"/>
          </p:cNvPicPr>
          <p:nvPr userDrawn="1"/>
        </p:nvPicPr>
        <p:blipFill rotWithShape="1">
          <a:blip r:embed="rId2" cstate="print">
            <a:extLst>
              <a:ext uri="{28A0092B-C50C-407E-A947-70E740481C1C}">
                <a14:useLocalDpi xmlns:a14="http://schemas.microsoft.com/office/drawing/2010/main" val="0"/>
              </a:ext>
            </a:extLst>
          </a:blip>
          <a:srcRect l="7686" t="89444" r="58838"/>
          <a:stretch/>
        </p:blipFill>
        <p:spPr>
          <a:xfrm>
            <a:off x="9135291" y="6134100"/>
            <a:ext cx="3060253" cy="723900"/>
          </a:xfrm>
          <a:custGeom>
            <a:avLst/>
            <a:gdLst>
              <a:gd name="connsiteX0" fmla="*/ 0 w 9141806"/>
              <a:gd name="connsiteY0" fmla="*/ 0 h 723900"/>
              <a:gd name="connsiteX1" fmla="*/ 9141806 w 9141806"/>
              <a:gd name="connsiteY1" fmla="*/ 0 h 723900"/>
              <a:gd name="connsiteX2" fmla="*/ 9141806 w 9141806"/>
              <a:gd name="connsiteY2" fmla="*/ 723900 h 723900"/>
              <a:gd name="connsiteX3" fmla="*/ 0 w 9141806"/>
              <a:gd name="connsiteY3" fmla="*/ 723900 h 723900"/>
            </a:gdLst>
            <a:ahLst/>
            <a:cxnLst>
              <a:cxn ang="0">
                <a:pos x="connsiteX0" y="connsiteY0"/>
              </a:cxn>
              <a:cxn ang="0">
                <a:pos x="connsiteX1" y="connsiteY1"/>
              </a:cxn>
              <a:cxn ang="0">
                <a:pos x="connsiteX2" y="connsiteY2"/>
              </a:cxn>
              <a:cxn ang="0">
                <a:pos x="connsiteX3" y="connsiteY3"/>
              </a:cxn>
            </a:cxnLst>
            <a:rect l="l" t="t" r="r" b="b"/>
            <a:pathLst>
              <a:path w="9141806" h="723900">
                <a:moveTo>
                  <a:pt x="0" y="0"/>
                </a:moveTo>
                <a:lnTo>
                  <a:pt x="9141806" y="0"/>
                </a:lnTo>
                <a:lnTo>
                  <a:pt x="9141806" y="723900"/>
                </a:lnTo>
                <a:lnTo>
                  <a:pt x="0" y="723900"/>
                </a:lnTo>
                <a:close/>
              </a:path>
            </a:pathLst>
          </a:custGeom>
        </p:spPr>
      </p:pic>
      <p:sp>
        <p:nvSpPr>
          <p:cNvPr id="2" name="Title 1"/>
          <p:cNvSpPr>
            <a:spLocks noGrp="1"/>
          </p:cNvSpPr>
          <p:nvPr>
            <p:ph type="title"/>
          </p:nvPr>
        </p:nvSpPr>
        <p:spPr>
          <a:xfrm>
            <a:off x="618309" y="365125"/>
            <a:ext cx="10955382" cy="1291113"/>
          </a:xfrm>
        </p:spPr>
        <p:txBody>
          <a:bodyPr>
            <a:normAutofit/>
          </a:bodyPr>
          <a:lstStyle>
            <a:lvl1pPr>
              <a:defRPr sz="2800" b="1" i="0" baseline="0">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sp>
        <p:nvSpPr>
          <p:cNvPr id="12" name="Oval 11"/>
          <p:cNvSpPr>
            <a:spLocks noChangeAspect="1"/>
          </p:cNvSpPr>
          <p:nvPr userDrawn="1"/>
        </p:nvSpPr>
        <p:spPr>
          <a:xfrm>
            <a:off x="623480" y="1943512"/>
            <a:ext cx="786908" cy="786908"/>
          </a:xfrm>
          <a:prstGeom prst="ellipse">
            <a:avLst/>
          </a:prstGeom>
          <a:solidFill>
            <a:schemeClr val="bg1"/>
          </a:solidFill>
          <a:ln w="5080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Picture Placeholder 2"/>
          <p:cNvSpPr>
            <a:spLocks noGrp="1"/>
          </p:cNvSpPr>
          <p:nvPr>
            <p:ph type="pic" sz="quarter" idx="12" hasCustomPrompt="1"/>
          </p:nvPr>
        </p:nvSpPr>
        <p:spPr>
          <a:xfrm>
            <a:off x="764873" y="2084905"/>
            <a:ext cx="504121" cy="504122"/>
          </a:xfrm>
        </p:spPr>
        <p:txBody>
          <a:bodyPr anchor="ctr" anchorCtr="0">
            <a:noAutofit/>
          </a:bodyPr>
          <a:lstStyle>
            <a:lvl1pPr marL="0" indent="0" algn="ctr">
              <a:buNone/>
              <a:defRPr sz="800"/>
            </a:lvl1pPr>
          </a:lstStyle>
          <a:p>
            <a:r>
              <a:rPr lang="en-US" dirty="0"/>
              <a:t>Icon image</a:t>
            </a:r>
          </a:p>
        </p:txBody>
      </p:sp>
      <p:sp>
        <p:nvSpPr>
          <p:cNvPr id="16" name="Text Placeholder 15"/>
          <p:cNvSpPr>
            <a:spLocks noGrp="1"/>
          </p:cNvSpPr>
          <p:nvPr>
            <p:ph type="body" sz="quarter" idx="13" hasCustomPrompt="1"/>
          </p:nvPr>
        </p:nvSpPr>
        <p:spPr>
          <a:xfrm>
            <a:off x="633635" y="2962642"/>
            <a:ext cx="5078455" cy="344488"/>
          </a:xfrm>
        </p:spPr>
        <p:txBody>
          <a:bodyPr>
            <a:normAutofit/>
          </a:bodyPr>
          <a:lstStyle>
            <a:lvl1pPr marL="0" indent="0">
              <a:buNone/>
              <a:defRPr sz="2000" b="1" baseline="0">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Header</a:t>
            </a:r>
          </a:p>
        </p:txBody>
      </p:sp>
      <p:sp>
        <p:nvSpPr>
          <p:cNvPr id="18" name="Text Placeholder 17"/>
          <p:cNvSpPr>
            <a:spLocks noGrp="1"/>
          </p:cNvSpPr>
          <p:nvPr>
            <p:ph type="body" sz="quarter" idx="14" hasCustomPrompt="1"/>
          </p:nvPr>
        </p:nvSpPr>
        <p:spPr>
          <a:xfrm>
            <a:off x="633273" y="3437436"/>
            <a:ext cx="5078864" cy="2484900"/>
          </a:xfrm>
        </p:spPr>
        <p:txBody>
          <a:bodyPr>
            <a:noAutofit/>
          </a:bodyPr>
          <a:lstStyle>
            <a:lvl1pPr marL="285750" indent="-285750">
              <a:buClr>
                <a:srgbClr val="DC4405"/>
              </a:buClr>
              <a:buFont typeface="Courier New" panose="02070309020205020404" pitchFamily="49" charset="0"/>
              <a:buChar char="o"/>
              <a:defRPr sz="1800">
                <a:latin typeface="+mn-lt"/>
                <a:ea typeface="Verdana" panose="020B0604030504040204" pitchFamily="34" charset="0"/>
                <a:cs typeface="Verdana" panose="020B0604030504040204" pitchFamily="34" charset="0"/>
              </a:defRPr>
            </a:lvl1pPr>
            <a:lvl2pPr marL="742950" indent="-285750">
              <a:buClr>
                <a:srgbClr val="DC4405"/>
              </a:buClr>
              <a:buFont typeface="Courier New" panose="02070309020205020404" pitchFamily="49" charset="0"/>
              <a:buChar char="o"/>
              <a:defRPr sz="1600">
                <a:latin typeface="+mn-lt"/>
                <a:ea typeface="Verdana" panose="020B0604030504040204" pitchFamily="34" charset="0"/>
                <a:cs typeface="Verdana" panose="020B0604030504040204" pitchFamily="34" charset="0"/>
              </a:defRPr>
            </a:lvl2pPr>
            <a:lvl3pPr marL="1200150" indent="-285750">
              <a:buClr>
                <a:srgbClr val="DC4405"/>
              </a:buClr>
              <a:buFont typeface="Courier New" panose="02070309020205020404" pitchFamily="49" charset="0"/>
              <a:buChar char="o"/>
              <a:defRPr sz="1400">
                <a:latin typeface="+mn-lt"/>
                <a:ea typeface="Verdana" panose="020B0604030504040204" pitchFamily="34" charset="0"/>
                <a:cs typeface="Verdana" panose="020B0604030504040204" pitchFamily="34" charset="0"/>
              </a:defRPr>
            </a:lvl3pPr>
            <a:lvl4pPr marL="1543050" indent="-171450">
              <a:buClr>
                <a:srgbClr val="DC4405"/>
              </a:buClr>
              <a:buFont typeface="Courier New" panose="02070309020205020404" pitchFamily="49" charset="0"/>
              <a:buChar char="o"/>
              <a:defRPr sz="1200">
                <a:latin typeface="+mn-lt"/>
                <a:ea typeface="Verdana" panose="020B0604030504040204" pitchFamily="34" charset="0"/>
                <a:cs typeface="Verdana" panose="020B0604030504040204" pitchFamily="34" charset="0"/>
              </a:defRPr>
            </a:lvl4pPr>
            <a:lvl5pPr marL="2000250" indent="-171450">
              <a:buClr>
                <a:srgbClr val="DC4405"/>
              </a:buClr>
              <a:buFont typeface="Courier New" panose="02070309020205020404" pitchFamily="49" charset="0"/>
              <a:buChar char="o"/>
              <a:defRPr sz="1200">
                <a:latin typeface="+mn-lt"/>
                <a:ea typeface="Verdana" panose="020B0604030504040204" pitchFamily="34" charset="0"/>
                <a:cs typeface="Verdana" panose="020B060403050404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3" name="Oval 12"/>
          <p:cNvSpPr>
            <a:spLocks noChangeAspect="1"/>
          </p:cNvSpPr>
          <p:nvPr userDrawn="1"/>
        </p:nvSpPr>
        <p:spPr>
          <a:xfrm>
            <a:off x="6507867" y="1943512"/>
            <a:ext cx="786908" cy="786908"/>
          </a:xfrm>
          <a:prstGeom prst="ellipse">
            <a:avLst/>
          </a:prstGeom>
          <a:solidFill>
            <a:schemeClr val="bg1"/>
          </a:solidFill>
          <a:ln w="5080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Picture Placeholder 2"/>
          <p:cNvSpPr>
            <a:spLocks noGrp="1"/>
          </p:cNvSpPr>
          <p:nvPr>
            <p:ph type="pic" sz="quarter" idx="19" hasCustomPrompt="1"/>
          </p:nvPr>
        </p:nvSpPr>
        <p:spPr>
          <a:xfrm>
            <a:off x="6649260" y="2090348"/>
            <a:ext cx="504121" cy="504122"/>
          </a:xfrm>
        </p:spPr>
        <p:txBody>
          <a:bodyPr anchor="ctr" anchorCtr="0">
            <a:noAutofit/>
          </a:bodyPr>
          <a:lstStyle>
            <a:lvl1pPr marL="0" indent="0" algn="ctr">
              <a:buNone/>
              <a:defRPr sz="800"/>
            </a:lvl1pPr>
          </a:lstStyle>
          <a:p>
            <a:r>
              <a:rPr lang="en-US" dirty="0"/>
              <a:t>Icon image</a:t>
            </a:r>
          </a:p>
        </p:txBody>
      </p:sp>
      <p:sp>
        <p:nvSpPr>
          <p:cNvPr id="21" name="Text Placeholder 15"/>
          <p:cNvSpPr>
            <a:spLocks noGrp="1"/>
          </p:cNvSpPr>
          <p:nvPr>
            <p:ph type="body" sz="quarter" idx="17" hasCustomPrompt="1"/>
          </p:nvPr>
        </p:nvSpPr>
        <p:spPr>
          <a:xfrm>
            <a:off x="6508230" y="2962642"/>
            <a:ext cx="5065461" cy="344488"/>
          </a:xfrm>
        </p:spPr>
        <p:txBody>
          <a:bodyPr>
            <a:normAutofit/>
          </a:bodyPr>
          <a:lstStyle>
            <a:lvl1pPr marL="0" indent="0">
              <a:buNone/>
              <a:defRPr sz="2000" b="1" baseline="0">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Header</a:t>
            </a:r>
          </a:p>
        </p:txBody>
      </p:sp>
      <p:sp>
        <p:nvSpPr>
          <p:cNvPr id="22" name="Text Placeholder 17"/>
          <p:cNvSpPr>
            <a:spLocks noGrp="1"/>
          </p:cNvSpPr>
          <p:nvPr>
            <p:ph type="body" sz="quarter" idx="18" hasCustomPrompt="1"/>
          </p:nvPr>
        </p:nvSpPr>
        <p:spPr>
          <a:xfrm>
            <a:off x="6507867" y="3437436"/>
            <a:ext cx="5078864" cy="2484900"/>
          </a:xfrm>
        </p:spPr>
        <p:txBody>
          <a:bodyPr>
            <a:noAutofit/>
          </a:bodyPr>
          <a:lstStyle>
            <a:lvl1pPr marL="228600" indent="-228600">
              <a:buClr>
                <a:srgbClr val="DC4405"/>
              </a:buClr>
              <a:buFont typeface="Courier New" panose="02070309020205020404" pitchFamily="49" charset="0"/>
              <a:buChar char="o"/>
              <a:defRPr sz="1800">
                <a:latin typeface="+mn-lt"/>
                <a:ea typeface="Verdana" panose="020B0604030504040204" pitchFamily="34" charset="0"/>
                <a:cs typeface="Verdana" panose="020B0604030504040204" pitchFamily="34" charset="0"/>
              </a:defRPr>
            </a:lvl1pPr>
            <a:lvl2pPr marL="685800" indent="-228600">
              <a:buClr>
                <a:srgbClr val="DC4405"/>
              </a:buClr>
              <a:buFont typeface="Courier New" panose="02070309020205020404" pitchFamily="49" charset="0"/>
              <a:buChar char="o"/>
              <a:defRPr sz="1600">
                <a:latin typeface="+mn-lt"/>
                <a:ea typeface="Verdana" panose="020B0604030504040204" pitchFamily="34" charset="0"/>
                <a:cs typeface="Verdana" panose="020B0604030504040204" pitchFamily="34" charset="0"/>
              </a:defRPr>
            </a:lvl2pPr>
            <a:lvl3pPr marL="1143000" indent="-228600">
              <a:buClr>
                <a:srgbClr val="DC4405"/>
              </a:buClr>
              <a:buFont typeface="Courier New" panose="02070309020205020404" pitchFamily="49" charset="0"/>
              <a:buChar char="o"/>
              <a:defRPr sz="1400">
                <a:latin typeface="+mn-lt"/>
                <a:ea typeface="Verdana" panose="020B0604030504040204" pitchFamily="34" charset="0"/>
                <a:cs typeface="Verdana" panose="020B0604030504040204" pitchFamily="34" charset="0"/>
              </a:defRPr>
            </a:lvl3pPr>
            <a:lvl4pPr marL="1600200" indent="-228600">
              <a:buClr>
                <a:srgbClr val="DC4405"/>
              </a:buClr>
              <a:buFont typeface="Courier New" panose="02070309020205020404" pitchFamily="49" charset="0"/>
              <a:buChar char="o"/>
              <a:defRPr sz="1200">
                <a:latin typeface="+mn-lt"/>
                <a:ea typeface="Verdana" panose="020B0604030504040204" pitchFamily="34" charset="0"/>
                <a:cs typeface="Verdana" panose="020B0604030504040204" pitchFamily="34" charset="0"/>
              </a:defRPr>
            </a:lvl4pPr>
            <a:lvl5pPr marL="2057400" indent="-228600">
              <a:buClr>
                <a:srgbClr val="DC4405"/>
              </a:buClr>
              <a:buFont typeface="Courier New" panose="02070309020205020404" pitchFamily="49" charset="0"/>
              <a:buChar char="o"/>
              <a:defRPr sz="1200">
                <a:latin typeface="+mn-lt"/>
                <a:ea typeface="Verdana" panose="020B0604030504040204" pitchFamily="34" charset="0"/>
                <a:cs typeface="Verdana" panose="020B060403050404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0362064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8_Custom Layout">
    <p:bg>
      <p:bgPr>
        <a:solidFill>
          <a:schemeClr val="tx1"/>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rcRect t="89444"/>
          <a:stretch>
            <a:fillRect/>
          </a:stretch>
        </p:blipFill>
        <p:spPr>
          <a:xfrm>
            <a:off x="0" y="6119076"/>
            <a:ext cx="9141806" cy="723900"/>
          </a:xfrm>
          <a:custGeom>
            <a:avLst/>
            <a:gdLst>
              <a:gd name="connsiteX0" fmla="*/ 0 w 9141806"/>
              <a:gd name="connsiteY0" fmla="*/ 0 h 723900"/>
              <a:gd name="connsiteX1" fmla="*/ 9141806 w 9141806"/>
              <a:gd name="connsiteY1" fmla="*/ 0 h 723900"/>
              <a:gd name="connsiteX2" fmla="*/ 9141806 w 9141806"/>
              <a:gd name="connsiteY2" fmla="*/ 723900 h 723900"/>
              <a:gd name="connsiteX3" fmla="*/ 0 w 9141806"/>
              <a:gd name="connsiteY3" fmla="*/ 723900 h 723900"/>
            </a:gdLst>
            <a:ahLst/>
            <a:cxnLst>
              <a:cxn ang="0">
                <a:pos x="connsiteX0" y="connsiteY0"/>
              </a:cxn>
              <a:cxn ang="0">
                <a:pos x="connsiteX1" y="connsiteY1"/>
              </a:cxn>
              <a:cxn ang="0">
                <a:pos x="connsiteX2" y="connsiteY2"/>
              </a:cxn>
              <a:cxn ang="0">
                <a:pos x="connsiteX3" y="connsiteY3"/>
              </a:cxn>
            </a:cxnLst>
            <a:rect l="l" t="t" r="r" b="b"/>
            <a:pathLst>
              <a:path w="9141806" h="723900">
                <a:moveTo>
                  <a:pt x="0" y="0"/>
                </a:moveTo>
                <a:lnTo>
                  <a:pt x="9141806" y="0"/>
                </a:lnTo>
                <a:lnTo>
                  <a:pt x="9141806" y="723900"/>
                </a:lnTo>
                <a:lnTo>
                  <a:pt x="0" y="723900"/>
                </a:lnTo>
                <a:close/>
              </a:path>
            </a:pathLst>
          </a:custGeom>
        </p:spPr>
      </p:pic>
      <p:pic>
        <p:nvPicPr>
          <p:cNvPr id="19" name="Picture 18"/>
          <p:cNvPicPr>
            <a:picLocks noChangeAspect="1"/>
          </p:cNvPicPr>
          <p:nvPr userDrawn="1"/>
        </p:nvPicPr>
        <p:blipFill rotWithShape="1">
          <a:blip r:embed="rId2" cstate="print">
            <a:extLst>
              <a:ext uri="{28A0092B-C50C-407E-A947-70E740481C1C}">
                <a14:useLocalDpi xmlns:a14="http://schemas.microsoft.com/office/drawing/2010/main" val="0"/>
              </a:ext>
            </a:extLst>
          </a:blip>
          <a:srcRect l="7686" t="89444" r="58838"/>
          <a:stretch/>
        </p:blipFill>
        <p:spPr>
          <a:xfrm>
            <a:off x="9145924" y="6134100"/>
            <a:ext cx="3060253" cy="723900"/>
          </a:xfrm>
          <a:custGeom>
            <a:avLst/>
            <a:gdLst>
              <a:gd name="connsiteX0" fmla="*/ 0 w 9141806"/>
              <a:gd name="connsiteY0" fmla="*/ 0 h 723900"/>
              <a:gd name="connsiteX1" fmla="*/ 9141806 w 9141806"/>
              <a:gd name="connsiteY1" fmla="*/ 0 h 723900"/>
              <a:gd name="connsiteX2" fmla="*/ 9141806 w 9141806"/>
              <a:gd name="connsiteY2" fmla="*/ 723900 h 723900"/>
              <a:gd name="connsiteX3" fmla="*/ 0 w 9141806"/>
              <a:gd name="connsiteY3" fmla="*/ 723900 h 723900"/>
            </a:gdLst>
            <a:ahLst/>
            <a:cxnLst>
              <a:cxn ang="0">
                <a:pos x="connsiteX0" y="connsiteY0"/>
              </a:cxn>
              <a:cxn ang="0">
                <a:pos x="connsiteX1" y="connsiteY1"/>
              </a:cxn>
              <a:cxn ang="0">
                <a:pos x="connsiteX2" y="connsiteY2"/>
              </a:cxn>
              <a:cxn ang="0">
                <a:pos x="connsiteX3" y="connsiteY3"/>
              </a:cxn>
            </a:cxnLst>
            <a:rect l="l" t="t" r="r" b="b"/>
            <a:pathLst>
              <a:path w="9141806" h="723900">
                <a:moveTo>
                  <a:pt x="0" y="0"/>
                </a:moveTo>
                <a:lnTo>
                  <a:pt x="9141806" y="0"/>
                </a:lnTo>
                <a:lnTo>
                  <a:pt x="9141806" y="723900"/>
                </a:lnTo>
                <a:lnTo>
                  <a:pt x="0" y="723900"/>
                </a:lnTo>
                <a:close/>
              </a:path>
            </a:pathLst>
          </a:custGeom>
        </p:spPr>
      </p:pic>
      <p:sp>
        <p:nvSpPr>
          <p:cNvPr id="2" name="Title 1"/>
          <p:cNvSpPr>
            <a:spLocks noGrp="1"/>
          </p:cNvSpPr>
          <p:nvPr>
            <p:ph type="title"/>
          </p:nvPr>
        </p:nvSpPr>
        <p:spPr>
          <a:xfrm>
            <a:off x="618309" y="365125"/>
            <a:ext cx="10955382" cy="1291113"/>
          </a:xfrm>
        </p:spPr>
        <p:txBody>
          <a:bodyPr>
            <a:normAutofit/>
          </a:bodyPr>
          <a:lstStyle>
            <a:lvl1pPr>
              <a:defRPr sz="2800" b="1" i="0"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sp>
        <p:nvSpPr>
          <p:cNvPr id="12" name="Oval 11"/>
          <p:cNvSpPr>
            <a:spLocks noChangeAspect="1"/>
          </p:cNvSpPr>
          <p:nvPr userDrawn="1"/>
        </p:nvSpPr>
        <p:spPr>
          <a:xfrm>
            <a:off x="623480" y="1943512"/>
            <a:ext cx="786908" cy="786908"/>
          </a:xfrm>
          <a:prstGeom prst="ellipse">
            <a:avLst/>
          </a:prstGeom>
          <a:solidFill>
            <a:schemeClr val="bg1"/>
          </a:solidFill>
          <a:ln w="5080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Picture Placeholder 2"/>
          <p:cNvSpPr>
            <a:spLocks noGrp="1"/>
          </p:cNvSpPr>
          <p:nvPr>
            <p:ph type="pic" sz="quarter" idx="12" hasCustomPrompt="1"/>
          </p:nvPr>
        </p:nvSpPr>
        <p:spPr>
          <a:xfrm>
            <a:off x="764873" y="2084905"/>
            <a:ext cx="504121" cy="504122"/>
          </a:xfrm>
        </p:spPr>
        <p:txBody>
          <a:bodyPr anchor="ctr" anchorCtr="0">
            <a:noAutofit/>
          </a:bodyPr>
          <a:lstStyle>
            <a:lvl1pPr marL="0" indent="0" algn="ctr">
              <a:buNone/>
              <a:defRPr sz="800">
                <a:solidFill>
                  <a:schemeClr val="tx1"/>
                </a:solidFill>
              </a:defRPr>
            </a:lvl1pPr>
          </a:lstStyle>
          <a:p>
            <a:r>
              <a:rPr lang="en-US" dirty="0"/>
              <a:t>Icon image</a:t>
            </a:r>
          </a:p>
        </p:txBody>
      </p:sp>
      <p:sp>
        <p:nvSpPr>
          <p:cNvPr id="16" name="Text Placeholder 15"/>
          <p:cNvSpPr>
            <a:spLocks noGrp="1"/>
          </p:cNvSpPr>
          <p:nvPr>
            <p:ph type="body" sz="quarter" idx="13" hasCustomPrompt="1"/>
          </p:nvPr>
        </p:nvSpPr>
        <p:spPr>
          <a:xfrm>
            <a:off x="633635" y="2962642"/>
            <a:ext cx="5078455" cy="344488"/>
          </a:xfrm>
        </p:spPr>
        <p:txBody>
          <a:bodyPr>
            <a:normAutofit/>
          </a:bodyPr>
          <a:lstStyle>
            <a:lvl1pPr marL="0" indent="0">
              <a:buNone/>
              <a:defRPr sz="2000" b="1" baseline="0">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Header</a:t>
            </a:r>
          </a:p>
        </p:txBody>
      </p:sp>
      <p:sp>
        <p:nvSpPr>
          <p:cNvPr id="18" name="Text Placeholder 17"/>
          <p:cNvSpPr>
            <a:spLocks noGrp="1"/>
          </p:cNvSpPr>
          <p:nvPr>
            <p:ph type="body" sz="quarter" idx="14" hasCustomPrompt="1"/>
          </p:nvPr>
        </p:nvSpPr>
        <p:spPr>
          <a:xfrm>
            <a:off x="633273" y="3437436"/>
            <a:ext cx="5078864" cy="2484900"/>
          </a:xfrm>
        </p:spPr>
        <p:txBody>
          <a:bodyPr>
            <a:noAutofit/>
          </a:bodyPr>
          <a:lstStyle>
            <a:lvl1pPr marL="285750" indent="-285750">
              <a:buClr>
                <a:srgbClr val="DC4405"/>
              </a:buClr>
              <a:buFont typeface="Courier New" panose="02070309020205020404" pitchFamily="49" charset="0"/>
              <a:buChar char="o"/>
              <a:defRPr sz="1800" baseline="0">
                <a:solidFill>
                  <a:schemeClr val="bg1"/>
                </a:solidFill>
                <a:latin typeface="+mn-lt"/>
                <a:ea typeface="Verdana" panose="020B0604030504040204" pitchFamily="34" charset="0"/>
                <a:cs typeface="Verdana" panose="020B0604030504040204" pitchFamily="34" charset="0"/>
              </a:defRPr>
            </a:lvl1pPr>
            <a:lvl2pPr marL="742950" indent="-285750">
              <a:buClr>
                <a:srgbClr val="DC4405"/>
              </a:buClr>
              <a:buFont typeface="Courier New" panose="02070309020205020404" pitchFamily="49" charset="0"/>
              <a:buChar char="o"/>
              <a:defRPr sz="1600">
                <a:solidFill>
                  <a:schemeClr val="bg1"/>
                </a:solidFill>
                <a:latin typeface="+mn-lt"/>
                <a:ea typeface="Verdana" panose="020B0604030504040204" pitchFamily="34" charset="0"/>
                <a:cs typeface="Verdana" panose="020B0604030504040204" pitchFamily="34" charset="0"/>
              </a:defRPr>
            </a:lvl2pPr>
            <a:lvl3pPr marL="1200150" indent="-285750">
              <a:buClr>
                <a:srgbClr val="DC4405"/>
              </a:buClr>
              <a:buFont typeface="Courier New" panose="02070309020205020404" pitchFamily="49" charset="0"/>
              <a:buChar char="o"/>
              <a:defRPr sz="1400">
                <a:solidFill>
                  <a:schemeClr val="bg1"/>
                </a:solidFill>
                <a:latin typeface="+mn-lt"/>
                <a:ea typeface="Verdana" panose="020B0604030504040204" pitchFamily="34" charset="0"/>
                <a:cs typeface="Verdana" panose="020B0604030504040204" pitchFamily="34" charset="0"/>
              </a:defRPr>
            </a:lvl3pPr>
            <a:lvl4pPr marL="1543050" indent="-171450">
              <a:buClr>
                <a:srgbClr val="DC4405"/>
              </a:buClr>
              <a:buFont typeface="Courier New" panose="02070309020205020404" pitchFamily="49" charset="0"/>
              <a:buChar char="o"/>
              <a:defRPr sz="1200">
                <a:solidFill>
                  <a:schemeClr val="bg1"/>
                </a:solidFill>
                <a:latin typeface="+mn-lt"/>
                <a:ea typeface="Verdana" panose="020B0604030504040204" pitchFamily="34" charset="0"/>
                <a:cs typeface="Verdana" panose="020B0604030504040204" pitchFamily="34" charset="0"/>
              </a:defRPr>
            </a:lvl4pPr>
            <a:lvl5pPr marL="2000250" indent="-171450">
              <a:buClr>
                <a:srgbClr val="DC4405"/>
              </a:buClr>
              <a:buFont typeface="Courier New" panose="02070309020205020404" pitchFamily="49" charset="0"/>
              <a:buChar char="o"/>
              <a:defRPr sz="1200">
                <a:solidFill>
                  <a:schemeClr val="bg1"/>
                </a:solidFill>
                <a:latin typeface="+mn-lt"/>
                <a:ea typeface="Verdana" panose="020B0604030504040204" pitchFamily="34" charset="0"/>
                <a:cs typeface="Verdana" panose="020B060403050404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3" name="Oval 12"/>
          <p:cNvSpPr>
            <a:spLocks noChangeAspect="1"/>
          </p:cNvSpPr>
          <p:nvPr userDrawn="1"/>
        </p:nvSpPr>
        <p:spPr>
          <a:xfrm>
            <a:off x="6507867" y="1943512"/>
            <a:ext cx="786908" cy="786908"/>
          </a:xfrm>
          <a:prstGeom prst="ellipse">
            <a:avLst/>
          </a:prstGeom>
          <a:solidFill>
            <a:schemeClr val="bg1"/>
          </a:solidFill>
          <a:ln w="5080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Picture Placeholder 2"/>
          <p:cNvSpPr>
            <a:spLocks noGrp="1"/>
          </p:cNvSpPr>
          <p:nvPr>
            <p:ph type="pic" sz="quarter" idx="19" hasCustomPrompt="1"/>
          </p:nvPr>
        </p:nvSpPr>
        <p:spPr>
          <a:xfrm>
            <a:off x="6649260" y="2090348"/>
            <a:ext cx="504121" cy="504122"/>
          </a:xfrm>
        </p:spPr>
        <p:txBody>
          <a:bodyPr anchor="ctr" anchorCtr="0">
            <a:noAutofit/>
          </a:bodyPr>
          <a:lstStyle>
            <a:lvl1pPr marL="0" indent="0" algn="ctr">
              <a:buNone/>
              <a:defRPr sz="800">
                <a:solidFill>
                  <a:schemeClr val="tx1"/>
                </a:solidFill>
              </a:defRPr>
            </a:lvl1pPr>
          </a:lstStyle>
          <a:p>
            <a:r>
              <a:rPr lang="en-US" dirty="0"/>
              <a:t>Icon image</a:t>
            </a:r>
          </a:p>
        </p:txBody>
      </p:sp>
      <p:sp>
        <p:nvSpPr>
          <p:cNvPr id="21" name="Text Placeholder 15"/>
          <p:cNvSpPr>
            <a:spLocks noGrp="1"/>
          </p:cNvSpPr>
          <p:nvPr>
            <p:ph type="body" sz="quarter" idx="17" hasCustomPrompt="1"/>
          </p:nvPr>
        </p:nvSpPr>
        <p:spPr>
          <a:xfrm>
            <a:off x="6508230" y="2962642"/>
            <a:ext cx="5065461" cy="344488"/>
          </a:xfrm>
        </p:spPr>
        <p:txBody>
          <a:bodyPr>
            <a:normAutofit/>
          </a:bodyPr>
          <a:lstStyle>
            <a:lvl1pPr marL="0" indent="0">
              <a:buNone/>
              <a:defRPr sz="2000" b="1" baseline="0">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Header</a:t>
            </a:r>
          </a:p>
        </p:txBody>
      </p:sp>
      <p:sp>
        <p:nvSpPr>
          <p:cNvPr id="22" name="Text Placeholder 17"/>
          <p:cNvSpPr>
            <a:spLocks noGrp="1"/>
          </p:cNvSpPr>
          <p:nvPr>
            <p:ph type="body" sz="quarter" idx="18" hasCustomPrompt="1"/>
          </p:nvPr>
        </p:nvSpPr>
        <p:spPr>
          <a:xfrm>
            <a:off x="6507867" y="3437436"/>
            <a:ext cx="5078864" cy="2484900"/>
          </a:xfrm>
        </p:spPr>
        <p:txBody>
          <a:bodyPr>
            <a:noAutofit/>
          </a:bodyPr>
          <a:lstStyle>
            <a:lvl1pPr marL="228600" indent="-228600">
              <a:buClr>
                <a:srgbClr val="DC4405"/>
              </a:buClr>
              <a:buFont typeface="Courier New" panose="02070309020205020404" pitchFamily="49" charset="0"/>
              <a:buChar char="o"/>
              <a:defRPr sz="1800" baseline="0">
                <a:solidFill>
                  <a:schemeClr val="bg1"/>
                </a:solidFill>
                <a:latin typeface="+mn-lt"/>
                <a:ea typeface="Verdana" panose="020B0604030504040204" pitchFamily="34" charset="0"/>
                <a:cs typeface="Verdana" panose="020B0604030504040204" pitchFamily="34" charset="0"/>
              </a:defRPr>
            </a:lvl1pPr>
            <a:lvl2pPr marL="685800" indent="-228600">
              <a:buClr>
                <a:srgbClr val="DC4405"/>
              </a:buClr>
              <a:buFont typeface="Courier New" panose="02070309020205020404" pitchFamily="49" charset="0"/>
              <a:buChar char="o"/>
              <a:defRPr sz="1600" baseline="0">
                <a:solidFill>
                  <a:schemeClr val="bg1"/>
                </a:solidFill>
                <a:latin typeface="+mn-lt"/>
                <a:ea typeface="Verdana" panose="020B0604030504040204" pitchFamily="34" charset="0"/>
                <a:cs typeface="Verdana" panose="020B0604030504040204" pitchFamily="34" charset="0"/>
              </a:defRPr>
            </a:lvl2pPr>
            <a:lvl3pPr marL="1143000" indent="-228600">
              <a:buClr>
                <a:srgbClr val="DC4405"/>
              </a:buClr>
              <a:buFont typeface="Courier New" panose="02070309020205020404" pitchFamily="49" charset="0"/>
              <a:buChar char="o"/>
              <a:defRPr sz="1400" baseline="0">
                <a:solidFill>
                  <a:schemeClr val="bg1"/>
                </a:solidFill>
                <a:latin typeface="+mn-lt"/>
                <a:ea typeface="Verdana" panose="020B0604030504040204" pitchFamily="34" charset="0"/>
                <a:cs typeface="Verdana" panose="020B0604030504040204" pitchFamily="34" charset="0"/>
              </a:defRPr>
            </a:lvl3pPr>
            <a:lvl4pPr marL="1600200" indent="-228600">
              <a:buClr>
                <a:srgbClr val="DC4405"/>
              </a:buClr>
              <a:buFont typeface="Courier New" panose="02070309020205020404" pitchFamily="49" charset="0"/>
              <a:buChar char="o"/>
              <a:defRPr sz="1200" baseline="0">
                <a:solidFill>
                  <a:schemeClr val="bg1"/>
                </a:solidFill>
                <a:latin typeface="+mn-lt"/>
                <a:ea typeface="Verdana" panose="020B0604030504040204" pitchFamily="34" charset="0"/>
                <a:cs typeface="Verdana" panose="020B0604030504040204" pitchFamily="34" charset="0"/>
              </a:defRPr>
            </a:lvl4pPr>
            <a:lvl5pPr marL="2057400" indent="-228600">
              <a:buClr>
                <a:srgbClr val="DC4405"/>
              </a:buClr>
              <a:buFont typeface="Courier New" panose="02070309020205020404" pitchFamily="49" charset="0"/>
              <a:buChar char="o"/>
              <a:defRPr sz="120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8405243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print">
            <a:extLst>
              <a:ext uri="{28A0092B-C50C-407E-A947-70E740481C1C}">
                <a14:useLocalDpi xmlns:a14="http://schemas.microsoft.com/office/drawing/2010/main" val="0"/>
              </a:ext>
            </a:extLst>
          </a:blip>
          <a:srcRect l="7686" t="-319" r="58838" b="5"/>
          <a:stretch/>
        </p:blipFill>
        <p:spPr>
          <a:xfrm>
            <a:off x="9135291" y="-21265"/>
            <a:ext cx="3060253" cy="6879265"/>
          </a:xfrm>
          <a:custGeom>
            <a:avLst/>
            <a:gdLst>
              <a:gd name="connsiteX0" fmla="*/ 0 w 9141806"/>
              <a:gd name="connsiteY0" fmla="*/ 0 h 723900"/>
              <a:gd name="connsiteX1" fmla="*/ 9141806 w 9141806"/>
              <a:gd name="connsiteY1" fmla="*/ 0 h 723900"/>
              <a:gd name="connsiteX2" fmla="*/ 9141806 w 9141806"/>
              <a:gd name="connsiteY2" fmla="*/ 723900 h 723900"/>
              <a:gd name="connsiteX3" fmla="*/ 0 w 9141806"/>
              <a:gd name="connsiteY3" fmla="*/ 723900 h 723900"/>
            </a:gdLst>
            <a:ahLst/>
            <a:cxnLst>
              <a:cxn ang="0">
                <a:pos x="connsiteX0" y="connsiteY0"/>
              </a:cxn>
              <a:cxn ang="0">
                <a:pos x="connsiteX1" y="connsiteY1"/>
              </a:cxn>
              <a:cxn ang="0">
                <a:pos x="connsiteX2" y="connsiteY2"/>
              </a:cxn>
              <a:cxn ang="0">
                <a:pos x="connsiteX3" y="connsiteY3"/>
              </a:cxn>
            </a:cxnLst>
            <a:rect l="l" t="t" r="r" b="b"/>
            <a:pathLst>
              <a:path w="9141806" h="723900">
                <a:moveTo>
                  <a:pt x="0" y="0"/>
                </a:moveTo>
                <a:lnTo>
                  <a:pt x="9141806" y="0"/>
                </a:lnTo>
                <a:lnTo>
                  <a:pt x="9141806" y="723900"/>
                </a:lnTo>
                <a:lnTo>
                  <a:pt x="0" y="723900"/>
                </a:lnTo>
                <a:close/>
              </a:path>
            </a:pathLst>
          </a:custGeom>
        </p:spPr>
      </p:pic>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t="-95" b="-1"/>
          <a:stretch/>
        </p:blipFill>
        <p:spPr>
          <a:xfrm>
            <a:off x="0" y="-21265"/>
            <a:ext cx="9141806" cy="6864241"/>
          </a:xfrm>
          <a:custGeom>
            <a:avLst/>
            <a:gdLst>
              <a:gd name="connsiteX0" fmla="*/ 0 w 9141806"/>
              <a:gd name="connsiteY0" fmla="*/ 0 h 723900"/>
              <a:gd name="connsiteX1" fmla="*/ 9141806 w 9141806"/>
              <a:gd name="connsiteY1" fmla="*/ 0 h 723900"/>
              <a:gd name="connsiteX2" fmla="*/ 9141806 w 9141806"/>
              <a:gd name="connsiteY2" fmla="*/ 723900 h 723900"/>
              <a:gd name="connsiteX3" fmla="*/ 0 w 9141806"/>
              <a:gd name="connsiteY3" fmla="*/ 723900 h 723900"/>
            </a:gdLst>
            <a:ahLst/>
            <a:cxnLst>
              <a:cxn ang="0">
                <a:pos x="connsiteX0" y="connsiteY0"/>
              </a:cxn>
              <a:cxn ang="0">
                <a:pos x="connsiteX1" y="connsiteY1"/>
              </a:cxn>
              <a:cxn ang="0">
                <a:pos x="connsiteX2" y="connsiteY2"/>
              </a:cxn>
              <a:cxn ang="0">
                <a:pos x="connsiteX3" y="connsiteY3"/>
              </a:cxn>
            </a:cxnLst>
            <a:rect l="l" t="t" r="r" b="b"/>
            <a:pathLst>
              <a:path w="9141806" h="723900">
                <a:moveTo>
                  <a:pt x="0" y="0"/>
                </a:moveTo>
                <a:lnTo>
                  <a:pt x="9141806" y="0"/>
                </a:lnTo>
                <a:lnTo>
                  <a:pt x="9141806" y="723900"/>
                </a:lnTo>
                <a:lnTo>
                  <a:pt x="0" y="723900"/>
                </a:lnTo>
                <a:close/>
              </a:path>
            </a:pathLst>
          </a:custGeom>
        </p:spPr>
      </p:pic>
      <p:sp>
        <p:nvSpPr>
          <p:cNvPr id="9" name="Rectangle 8"/>
          <p:cNvSpPr/>
          <p:nvPr userDrawn="1"/>
        </p:nvSpPr>
        <p:spPr>
          <a:xfrm>
            <a:off x="2094614" y="1010766"/>
            <a:ext cx="10097386" cy="4823927"/>
          </a:xfrm>
          <a:prstGeom prst="rect">
            <a:avLst/>
          </a:prstGeom>
          <a:solidFill>
            <a:srgbClr val="DC4405"/>
          </a:solidFill>
          <a:ln>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ADF4F0F-2CBB-394C-8D28-1DF130774BB0}"/>
              </a:ext>
            </a:extLst>
          </p:cNvPr>
          <p:cNvSpPr>
            <a:spLocks noGrp="1"/>
          </p:cNvSpPr>
          <p:nvPr>
            <p:ph type="title"/>
          </p:nvPr>
        </p:nvSpPr>
        <p:spPr>
          <a:xfrm>
            <a:off x="4326414" y="2813879"/>
            <a:ext cx="7326313" cy="1263176"/>
          </a:xfrm>
        </p:spPr>
        <p:txBody>
          <a:bodyPr/>
          <a:lstStyle>
            <a:lvl1pPr>
              <a:defRPr sz="2800" b="1" i="0" cap="all" baseline="0">
                <a:solidFill>
                  <a:schemeClr val="bg1"/>
                </a:solidFill>
              </a:defRPr>
            </a:lvl1pPr>
          </a:lstStyle>
          <a:p>
            <a:r>
              <a:rPr lang="en-US" dirty="0"/>
              <a:t>Click to edit Master title style</a:t>
            </a:r>
          </a:p>
        </p:txBody>
      </p:sp>
      <p:sp>
        <p:nvSpPr>
          <p:cNvPr id="10" name="Oval 9"/>
          <p:cNvSpPr/>
          <p:nvPr userDrawn="1"/>
        </p:nvSpPr>
        <p:spPr>
          <a:xfrm>
            <a:off x="344781" y="1813111"/>
            <a:ext cx="3265715" cy="3265715"/>
          </a:xfrm>
          <a:prstGeom prst="ellipse">
            <a:avLst/>
          </a:prstGeom>
          <a:solidFill>
            <a:srgbClr val="DC4405"/>
          </a:solidFill>
          <a:ln w="85725" cmpd="sng">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Picture Placeholder 2"/>
          <p:cNvSpPr>
            <a:spLocks noGrp="1"/>
          </p:cNvSpPr>
          <p:nvPr>
            <p:ph type="pic" sz="quarter" idx="12" hasCustomPrompt="1"/>
          </p:nvPr>
        </p:nvSpPr>
        <p:spPr>
          <a:xfrm>
            <a:off x="861237" y="2329567"/>
            <a:ext cx="2231800" cy="2231800"/>
          </a:xfrm>
        </p:spPr>
        <p:txBody>
          <a:bodyPr anchor="ctr" anchorCtr="0">
            <a:noAutofit/>
          </a:bodyPr>
          <a:lstStyle>
            <a:lvl1pPr marL="0" indent="0" algn="ctr">
              <a:buNone/>
              <a:defRPr sz="1800"/>
            </a:lvl1pPr>
          </a:lstStyle>
          <a:p>
            <a:r>
              <a:rPr lang="en-US" dirty="0"/>
              <a:t>Icon image</a:t>
            </a:r>
          </a:p>
        </p:txBody>
      </p:sp>
    </p:spTree>
    <p:extLst>
      <p:ext uri="{BB962C8B-B14F-4D97-AF65-F5344CB8AC3E}">
        <p14:creationId xmlns:p14="http://schemas.microsoft.com/office/powerpoint/2010/main" val="1580417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0_Custom Layout">
    <p:bg>
      <p:bgPr>
        <a:solidFill>
          <a:schemeClr val="tx1"/>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print">
            <a:extLst>
              <a:ext uri="{28A0092B-C50C-407E-A947-70E740481C1C}">
                <a14:useLocalDpi xmlns:a14="http://schemas.microsoft.com/office/drawing/2010/main" val="0"/>
              </a:ext>
            </a:extLst>
          </a:blip>
          <a:srcRect l="7686" t="-319" r="58722" b="5"/>
          <a:stretch/>
        </p:blipFill>
        <p:spPr>
          <a:xfrm>
            <a:off x="9145921" y="-21265"/>
            <a:ext cx="3070889" cy="6879265"/>
          </a:xfrm>
          <a:custGeom>
            <a:avLst/>
            <a:gdLst>
              <a:gd name="connsiteX0" fmla="*/ 0 w 9141806"/>
              <a:gd name="connsiteY0" fmla="*/ 0 h 723900"/>
              <a:gd name="connsiteX1" fmla="*/ 9141806 w 9141806"/>
              <a:gd name="connsiteY1" fmla="*/ 0 h 723900"/>
              <a:gd name="connsiteX2" fmla="*/ 9141806 w 9141806"/>
              <a:gd name="connsiteY2" fmla="*/ 723900 h 723900"/>
              <a:gd name="connsiteX3" fmla="*/ 0 w 9141806"/>
              <a:gd name="connsiteY3" fmla="*/ 723900 h 723900"/>
            </a:gdLst>
            <a:ahLst/>
            <a:cxnLst>
              <a:cxn ang="0">
                <a:pos x="connsiteX0" y="connsiteY0"/>
              </a:cxn>
              <a:cxn ang="0">
                <a:pos x="connsiteX1" y="connsiteY1"/>
              </a:cxn>
              <a:cxn ang="0">
                <a:pos x="connsiteX2" y="connsiteY2"/>
              </a:cxn>
              <a:cxn ang="0">
                <a:pos x="connsiteX3" y="connsiteY3"/>
              </a:cxn>
            </a:cxnLst>
            <a:rect l="l" t="t" r="r" b="b"/>
            <a:pathLst>
              <a:path w="9141806" h="723900">
                <a:moveTo>
                  <a:pt x="0" y="0"/>
                </a:moveTo>
                <a:lnTo>
                  <a:pt x="9141806" y="0"/>
                </a:lnTo>
                <a:lnTo>
                  <a:pt x="9141806" y="723900"/>
                </a:lnTo>
                <a:lnTo>
                  <a:pt x="0" y="723900"/>
                </a:lnTo>
                <a:close/>
              </a:path>
            </a:pathLst>
          </a:custGeom>
        </p:spPr>
      </p:pic>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t="-95" b="-1"/>
          <a:stretch/>
        </p:blipFill>
        <p:spPr>
          <a:xfrm>
            <a:off x="-3" y="-21265"/>
            <a:ext cx="9141806" cy="6864241"/>
          </a:xfrm>
          <a:custGeom>
            <a:avLst/>
            <a:gdLst>
              <a:gd name="connsiteX0" fmla="*/ 0 w 9141806"/>
              <a:gd name="connsiteY0" fmla="*/ 0 h 723900"/>
              <a:gd name="connsiteX1" fmla="*/ 9141806 w 9141806"/>
              <a:gd name="connsiteY1" fmla="*/ 0 h 723900"/>
              <a:gd name="connsiteX2" fmla="*/ 9141806 w 9141806"/>
              <a:gd name="connsiteY2" fmla="*/ 723900 h 723900"/>
              <a:gd name="connsiteX3" fmla="*/ 0 w 9141806"/>
              <a:gd name="connsiteY3" fmla="*/ 723900 h 723900"/>
            </a:gdLst>
            <a:ahLst/>
            <a:cxnLst>
              <a:cxn ang="0">
                <a:pos x="connsiteX0" y="connsiteY0"/>
              </a:cxn>
              <a:cxn ang="0">
                <a:pos x="connsiteX1" y="connsiteY1"/>
              </a:cxn>
              <a:cxn ang="0">
                <a:pos x="connsiteX2" y="connsiteY2"/>
              </a:cxn>
              <a:cxn ang="0">
                <a:pos x="connsiteX3" y="connsiteY3"/>
              </a:cxn>
            </a:cxnLst>
            <a:rect l="l" t="t" r="r" b="b"/>
            <a:pathLst>
              <a:path w="9141806" h="723900">
                <a:moveTo>
                  <a:pt x="0" y="0"/>
                </a:moveTo>
                <a:lnTo>
                  <a:pt x="9141806" y="0"/>
                </a:lnTo>
                <a:lnTo>
                  <a:pt x="9141806" y="723900"/>
                </a:lnTo>
                <a:lnTo>
                  <a:pt x="0" y="723900"/>
                </a:lnTo>
                <a:close/>
              </a:path>
            </a:pathLst>
          </a:custGeom>
        </p:spPr>
      </p:pic>
      <p:sp>
        <p:nvSpPr>
          <p:cNvPr id="9" name="Rectangle 8"/>
          <p:cNvSpPr/>
          <p:nvPr userDrawn="1"/>
        </p:nvSpPr>
        <p:spPr>
          <a:xfrm>
            <a:off x="2094614" y="998891"/>
            <a:ext cx="10097386" cy="4823927"/>
          </a:xfrm>
          <a:prstGeom prst="rect">
            <a:avLst/>
          </a:prstGeom>
          <a:solidFill>
            <a:srgbClr val="DC4405"/>
          </a:solidFill>
          <a:ln>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7D3C989-1309-994B-B24D-52010CD78D09}"/>
              </a:ext>
            </a:extLst>
          </p:cNvPr>
          <p:cNvSpPr>
            <a:spLocks noGrp="1"/>
          </p:cNvSpPr>
          <p:nvPr>
            <p:ph type="title"/>
          </p:nvPr>
        </p:nvSpPr>
        <p:spPr>
          <a:xfrm>
            <a:off x="4245549" y="2893321"/>
            <a:ext cx="7326314" cy="1104292"/>
          </a:xfrm>
        </p:spPr>
        <p:txBody>
          <a:bodyPr>
            <a:normAutofit/>
          </a:bodyPr>
          <a:lstStyle>
            <a:lvl1pPr>
              <a:defRPr sz="2800" b="1" i="0" cap="all" baseline="0">
                <a:solidFill>
                  <a:schemeClr val="bg1"/>
                </a:solidFill>
              </a:defRPr>
            </a:lvl1pPr>
          </a:lstStyle>
          <a:p>
            <a:r>
              <a:rPr lang="en-US" dirty="0"/>
              <a:t>Click to edit Master title style</a:t>
            </a:r>
          </a:p>
        </p:txBody>
      </p:sp>
      <p:sp>
        <p:nvSpPr>
          <p:cNvPr id="10" name="Oval 9"/>
          <p:cNvSpPr/>
          <p:nvPr userDrawn="1"/>
        </p:nvSpPr>
        <p:spPr>
          <a:xfrm>
            <a:off x="344781" y="1813111"/>
            <a:ext cx="3265715" cy="3265715"/>
          </a:xfrm>
          <a:prstGeom prst="ellipse">
            <a:avLst/>
          </a:prstGeom>
          <a:solidFill>
            <a:srgbClr val="DC4405"/>
          </a:solidFill>
          <a:ln w="85725" cmpd="sng">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Picture Placeholder 2"/>
          <p:cNvSpPr>
            <a:spLocks noGrp="1"/>
          </p:cNvSpPr>
          <p:nvPr>
            <p:ph type="pic" sz="quarter" idx="12" hasCustomPrompt="1"/>
          </p:nvPr>
        </p:nvSpPr>
        <p:spPr>
          <a:xfrm>
            <a:off x="861237" y="2329567"/>
            <a:ext cx="2231800" cy="2231800"/>
          </a:xfrm>
        </p:spPr>
        <p:txBody>
          <a:bodyPr anchor="ctr" anchorCtr="0">
            <a:noAutofit/>
          </a:bodyPr>
          <a:lstStyle>
            <a:lvl1pPr marL="0" indent="0" algn="ctr">
              <a:buNone/>
              <a:defRPr sz="1800"/>
            </a:lvl1pPr>
          </a:lstStyle>
          <a:p>
            <a:r>
              <a:rPr lang="en-US" dirty="0"/>
              <a:t>Icon image</a:t>
            </a:r>
          </a:p>
        </p:txBody>
      </p:sp>
    </p:spTree>
    <p:extLst>
      <p:ext uri="{BB962C8B-B14F-4D97-AF65-F5344CB8AC3E}">
        <p14:creationId xmlns:p14="http://schemas.microsoft.com/office/powerpoint/2010/main" val="36778394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p:cNvSpPr/>
          <p:nvPr userDrawn="1"/>
        </p:nvSpPr>
        <p:spPr>
          <a:xfrm>
            <a:off x="905068" y="1357959"/>
            <a:ext cx="10407974" cy="32793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a:spLocks noChangeAspect="1"/>
          </p:cNvSpPr>
          <p:nvPr userDrawn="1"/>
        </p:nvSpPr>
        <p:spPr>
          <a:xfrm>
            <a:off x="5715601" y="1088184"/>
            <a:ext cx="786908" cy="786908"/>
          </a:xfrm>
          <a:prstGeom prst="ellipse">
            <a:avLst/>
          </a:prstGeom>
          <a:solidFill>
            <a:schemeClr val="bg1"/>
          </a:solidFill>
          <a:ln w="5080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6000" dirty="0">
              <a:solidFill>
                <a:schemeClr val="tx1"/>
              </a:solidFill>
            </a:endParaRPr>
          </a:p>
        </p:txBody>
      </p:sp>
      <p:sp>
        <p:nvSpPr>
          <p:cNvPr id="11" name="Rectangle 10"/>
          <p:cNvSpPr/>
          <p:nvPr userDrawn="1"/>
        </p:nvSpPr>
        <p:spPr>
          <a:xfrm>
            <a:off x="5824361" y="1088184"/>
            <a:ext cx="569388"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dirty="0">
                <a:solidFill>
                  <a:schemeClr val="tx1"/>
                </a:solidFill>
                <a:latin typeface="Times" charset="0"/>
                <a:ea typeface="Times" charset="0"/>
                <a:cs typeface="Times" charset="0"/>
              </a:rPr>
              <a:t>“</a:t>
            </a:r>
            <a:endParaRPr lang="en-US" sz="6000" dirty="0">
              <a:solidFill>
                <a:schemeClr val="tx1"/>
              </a:solidFill>
            </a:endParaRPr>
          </a:p>
        </p:txBody>
      </p:sp>
      <p:sp>
        <p:nvSpPr>
          <p:cNvPr id="2" name="Title 1">
            <a:extLst>
              <a:ext uri="{FF2B5EF4-FFF2-40B4-BE49-F238E27FC236}">
                <a16:creationId xmlns:a16="http://schemas.microsoft.com/office/drawing/2014/main" id="{76401478-0708-F548-B1EB-39A1F96851D4}"/>
              </a:ext>
            </a:extLst>
          </p:cNvPr>
          <p:cNvSpPr>
            <a:spLocks noGrp="1"/>
          </p:cNvSpPr>
          <p:nvPr>
            <p:ph type="title"/>
          </p:nvPr>
        </p:nvSpPr>
        <p:spPr>
          <a:xfrm>
            <a:off x="1530350" y="1875092"/>
            <a:ext cx="9112250" cy="808430"/>
          </a:xfrm>
        </p:spPr>
        <p:txBody>
          <a:bodyPr>
            <a:normAutofit/>
          </a:bodyPr>
          <a:lstStyle>
            <a:lvl1pPr algn="ctr">
              <a:defRPr sz="2800" b="1" i="0" baseline="0"/>
            </a:lvl1pPr>
          </a:lstStyle>
          <a:p>
            <a:r>
              <a:rPr lang="en-US" dirty="0"/>
              <a:t>Click to edit Master title style</a:t>
            </a:r>
          </a:p>
        </p:txBody>
      </p:sp>
      <p:sp>
        <p:nvSpPr>
          <p:cNvPr id="9" name="Text Placeholder 8"/>
          <p:cNvSpPr>
            <a:spLocks noGrp="1"/>
          </p:cNvSpPr>
          <p:nvPr>
            <p:ph type="body" sz="quarter" idx="10" hasCustomPrompt="1"/>
          </p:nvPr>
        </p:nvSpPr>
        <p:spPr>
          <a:xfrm>
            <a:off x="1530350" y="2683522"/>
            <a:ext cx="9112250" cy="1644003"/>
          </a:xfrm>
        </p:spPr>
        <p:txBody>
          <a:bodyPr anchor="ctr" anchorCtr="1">
            <a:normAutofit/>
          </a:bodyPr>
          <a:lstStyle>
            <a:lvl1pPr marL="285750" indent="-285750">
              <a:buClr>
                <a:srgbClr val="DC4405"/>
              </a:buClr>
              <a:buFont typeface="Courier New" panose="02070309020205020404" pitchFamily="49" charset="0"/>
              <a:buChar char="o"/>
              <a:defRPr sz="2000" baseline="0"/>
            </a:lvl1pPr>
            <a:lvl2pPr marL="742950" indent="-285750">
              <a:buClr>
                <a:srgbClr val="DC4405"/>
              </a:buClr>
              <a:buFont typeface="Courier New" panose="02070309020205020404" pitchFamily="49" charset="0"/>
              <a:buChar char="o"/>
              <a:defRPr sz="1800" baseline="0">
                <a:latin typeface="+mn-lt"/>
              </a:defRPr>
            </a:lvl2pPr>
            <a:lvl3pPr marL="1200150" indent="-285750">
              <a:buClr>
                <a:srgbClr val="DC4405"/>
              </a:buClr>
              <a:buFont typeface="Courier New" panose="02070309020205020404" pitchFamily="49" charset="0"/>
              <a:buChar char="o"/>
              <a:defRPr sz="1600" baseline="0"/>
            </a:lvl3pPr>
            <a:lvl4pPr marL="1543050" indent="-171450">
              <a:buClr>
                <a:srgbClr val="DC4405"/>
              </a:buClr>
              <a:buFont typeface="Courier New" panose="02070309020205020404" pitchFamily="49" charset="0"/>
              <a:buChar char="o"/>
              <a:defRPr sz="1400" baseline="0"/>
            </a:lvl4pPr>
            <a:lvl5pPr marL="2000250" indent="-171450">
              <a:buClr>
                <a:srgbClr val="DC4405"/>
              </a:buClr>
              <a:buFont typeface="Courier New" panose="02070309020205020404" pitchFamily="49" charset="0"/>
              <a:buChar char="o"/>
              <a:defRPr sz="1200"/>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8840544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rcRect r="92081"/>
          <a:stretch>
            <a:fillRect/>
          </a:stretch>
        </p:blipFill>
        <p:spPr>
          <a:xfrm>
            <a:off x="1" y="0"/>
            <a:ext cx="723901" cy="6858000"/>
          </a:xfrm>
          <a:custGeom>
            <a:avLst/>
            <a:gdLst>
              <a:gd name="connsiteX0" fmla="*/ 0 w 723901"/>
              <a:gd name="connsiteY0" fmla="*/ 0 h 6858000"/>
              <a:gd name="connsiteX1" fmla="*/ 723901 w 723901"/>
              <a:gd name="connsiteY1" fmla="*/ 0 h 6858000"/>
              <a:gd name="connsiteX2" fmla="*/ 723901 w 723901"/>
              <a:gd name="connsiteY2" fmla="*/ 6858000 h 6858000"/>
              <a:gd name="connsiteX3" fmla="*/ 0 w 72390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23901" h="6858000">
                <a:moveTo>
                  <a:pt x="0" y="0"/>
                </a:moveTo>
                <a:lnTo>
                  <a:pt x="723901" y="0"/>
                </a:lnTo>
                <a:lnTo>
                  <a:pt x="723901" y="6858000"/>
                </a:lnTo>
                <a:lnTo>
                  <a:pt x="0" y="6858000"/>
                </a:lnTo>
                <a:close/>
              </a:path>
            </a:pathLst>
          </a:custGeom>
        </p:spPr>
      </p:pic>
      <p:sp>
        <p:nvSpPr>
          <p:cNvPr id="8" name="Oval 7"/>
          <p:cNvSpPr>
            <a:spLocks noChangeAspect="1"/>
          </p:cNvSpPr>
          <p:nvPr userDrawn="1"/>
        </p:nvSpPr>
        <p:spPr>
          <a:xfrm>
            <a:off x="479892" y="512636"/>
            <a:ext cx="786908" cy="786908"/>
          </a:xfrm>
          <a:prstGeom prst="ellipse">
            <a:avLst/>
          </a:prstGeom>
          <a:solidFill>
            <a:schemeClr val="bg1"/>
          </a:solidFill>
          <a:ln w="5080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DC4405"/>
              </a:solidFill>
            </a:endParaRPr>
          </a:p>
        </p:txBody>
      </p:sp>
      <p:sp>
        <p:nvSpPr>
          <p:cNvPr id="2" name="Title 1"/>
          <p:cNvSpPr>
            <a:spLocks noGrp="1"/>
          </p:cNvSpPr>
          <p:nvPr>
            <p:ph type="title"/>
          </p:nvPr>
        </p:nvSpPr>
        <p:spPr>
          <a:xfrm>
            <a:off x="1474236" y="658626"/>
            <a:ext cx="9879563" cy="494927"/>
          </a:xfrm>
        </p:spPr>
        <p:txBody>
          <a:bodyPr>
            <a:normAutofit/>
          </a:bodyPr>
          <a:lstStyle>
            <a:lvl1pPr>
              <a:defRPr sz="2800" b="1">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sp>
        <p:nvSpPr>
          <p:cNvPr id="6" name="Picture Placeholder 2"/>
          <p:cNvSpPr>
            <a:spLocks noGrp="1"/>
          </p:cNvSpPr>
          <p:nvPr>
            <p:ph type="pic" sz="quarter" idx="10" hasCustomPrompt="1"/>
          </p:nvPr>
        </p:nvSpPr>
        <p:spPr>
          <a:xfrm>
            <a:off x="616688" y="658626"/>
            <a:ext cx="504121" cy="504122"/>
          </a:xfrm>
        </p:spPr>
        <p:txBody>
          <a:bodyPr anchor="ctr" anchorCtr="0">
            <a:noAutofit/>
          </a:bodyPr>
          <a:lstStyle>
            <a:lvl1pPr marL="0" indent="0" algn="ctr">
              <a:buNone/>
              <a:defRPr sz="800"/>
            </a:lvl1pPr>
          </a:lstStyle>
          <a:p>
            <a:r>
              <a:rPr lang="en-US" dirty="0"/>
              <a:t>Icon image</a:t>
            </a:r>
          </a:p>
        </p:txBody>
      </p:sp>
      <p:sp>
        <p:nvSpPr>
          <p:cNvPr id="3" name="Content Placeholder 2"/>
          <p:cNvSpPr>
            <a:spLocks noGrp="1"/>
          </p:cNvSpPr>
          <p:nvPr>
            <p:ph idx="1" hasCustomPrompt="1"/>
          </p:nvPr>
        </p:nvSpPr>
        <p:spPr>
          <a:xfrm>
            <a:off x="1474236" y="1380931"/>
            <a:ext cx="9879564" cy="5187820"/>
          </a:xfrm>
        </p:spPr>
        <p:txBody>
          <a:bodyPr>
            <a:normAutofit/>
          </a:bodyPr>
          <a:lstStyle>
            <a:lvl1pPr marL="228600" indent="-228600">
              <a:buClr>
                <a:srgbClr val="DC4405"/>
              </a:buClr>
              <a:buFont typeface="Courier New" panose="02070309020205020404" pitchFamily="49" charset="0"/>
              <a:buChar char="o"/>
              <a:defRPr sz="2000" baseline="0">
                <a:latin typeface="+mn-lt"/>
                <a:ea typeface="Verdana" panose="020B0604030504040204" pitchFamily="34" charset="0"/>
                <a:cs typeface="Verdana" panose="020B0604030504040204" pitchFamily="34" charset="0"/>
              </a:defRPr>
            </a:lvl1pPr>
            <a:lvl2pPr marL="685800" indent="-228600">
              <a:buClr>
                <a:srgbClr val="DC4405"/>
              </a:buClr>
              <a:buFont typeface="Courier New" panose="02070309020205020404" pitchFamily="49" charset="0"/>
              <a:buChar char="o"/>
              <a:defRPr sz="1800" baseline="0">
                <a:latin typeface="+mn-lt"/>
                <a:ea typeface="Verdana" panose="020B0604030504040204" pitchFamily="34" charset="0"/>
                <a:cs typeface="Verdana" panose="020B0604030504040204" pitchFamily="34" charset="0"/>
              </a:defRPr>
            </a:lvl2pPr>
            <a:lvl3pPr marL="1143000" indent="-228600">
              <a:buClr>
                <a:srgbClr val="DC4405"/>
              </a:buClr>
              <a:buFont typeface="Courier New" panose="02070309020205020404" pitchFamily="49" charset="0"/>
              <a:buChar char="o"/>
              <a:defRPr sz="1600" baseline="0">
                <a:latin typeface="+mn-lt"/>
                <a:ea typeface="Verdana" panose="020B0604030504040204" pitchFamily="34" charset="0"/>
                <a:cs typeface="Verdana" panose="020B0604030504040204" pitchFamily="34" charset="0"/>
              </a:defRPr>
            </a:lvl3pPr>
            <a:lvl4pPr marL="1600200" indent="-228600">
              <a:buClr>
                <a:srgbClr val="DC4405"/>
              </a:buClr>
              <a:buFont typeface="Courier New" panose="02070309020205020404" pitchFamily="49" charset="0"/>
              <a:buChar char="o"/>
              <a:defRPr sz="1400" baseline="0">
                <a:latin typeface="+mn-lt"/>
                <a:ea typeface="Verdana" panose="020B0604030504040204" pitchFamily="34" charset="0"/>
                <a:cs typeface="Verdana" panose="020B0604030504040204" pitchFamily="34" charset="0"/>
              </a:defRPr>
            </a:lvl4pPr>
            <a:lvl5pPr marL="2057400" indent="-228600">
              <a:buClr>
                <a:srgbClr val="DC4405"/>
              </a:buClr>
              <a:buFont typeface="Courier New" panose="02070309020205020404" pitchFamily="49" charset="0"/>
              <a:buChar char="o"/>
              <a:defRPr sz="1100">
                <a:latin typeface="+mn-lt"/>
                <a:ea typeface="Verdana" panose="020B0604030504040204" pitchFamily="34" charset="0"/>
                <a:cs typeface="Verdana" panose="020B060403050404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4513886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p:cNvSpPr/>
          <p:nvPr userDrawn="1"/>
        </p:nvSpPr>
        <p:spPr>
          <a:xfrm>
            <a:off x="905068" y="1357959"/>
            <a:ext cx="10407974" cy="32793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7" name="Oval 6"/>
          <p:cNvSpPr>
            <a:spLocks noChangeAspect="1"/>
          </p:cNvSpPr>
          <p:nvPr userDrawn="1"/>
        </p:nvSpPr>
        <p:spPr>
          <a:xfrm>
            <a:off x="5715601" y="1088184"/>
            <a:ext cx="786908" cy="786908"/>
          </a:xfrm>
          <a:prstGeom prst="ellipse">
            <a:avLst/>
          </a:prstGeom>
          <a:solidFill>
            <a:schemeClr val="bg1"/>
          </a:solidFill>
          <a:ln w="5080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5824361" y="1088184"/>
            <a:ext cx="569388"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dirty="0">
                <a:solidFill>
                  <a:schemeClr val="tx1"/>
                </a:solidFill>
                <a:latin typeface="Times" charset="0"/>
                <a:ea typeface="Times" charset="0"/>
                <a:cs typeface="Times" charset="0"/>
              </a:rPr>
              <a:t>“</a:t>
            </a:r>
            <a:endParaRPr lang="en-US" sz="6000" dirty="0">
              <a:solidFill>
                <a:schemeClr val="tx1"/>
              </a:solidFill>
            </a:endParaRPr>
          </a:p>
        </p:txBody>
      </p:sp>
      <p:sp>
        <p:nvSpPr>
          <p:cNvPr id="12" name="Title 1">
            <a:extLst>
              <a:ext uri="{FF2B5EF4-FFF2-40B4-BE49-F238E27FC236}">
                <a16:creationId xmlns:a16="http://schemas.microsoft.com/office/drawing/2014/main" id="{871F63B3-6FE0-3D4F-9AB1-C16F92155865}"/>
              </a:ext>
            </a:extLst>
          </p:cNvPr>
          <p:cNvSpPr>
            <a:spLocks noGrp="1"/>
          </p:cNvSpPr>
          <p:nvPr>
            <p:ph type="title"/>
          </p:nvPr>
        </p:nvSpPr>
        <p:spPr>
          <a:xfrm>
            <a:off x="1530350" y="1875092"/>
            <a:ext cx="9112250" cy="808430"/>
          </a:xfrm>
        </p:spPr>
        <p:txBody>
          <a:bodyPr>
            <a:normAutofit/>
          </a:bodyPr>
          <a:lstStyle>
            <a:lvl1pPr algn="ctr">
              <a:defRPr sz="2800" b="1" i="0" baseline="0">
                <a:solidFill>
                  <a:schemeClr val="bg1"/>
                </a:solidFill>
              </a:defRPr>
            </a:lvl1pPr>
          </a:lstStyle>
          <a:p>
            <a:r>
              <a:rPr lang="en-US" dirty="0"/>
              <a:t>Click to edit Master title style</a:t>
            </a:r>
          </a:p>
        </p:txBody>
      </p:sp>
      <p:sp>
        <p:nvSpPr>
          <p:cNvPr id="9" name="Text Placeholder 8"/>
          <p:cNvSpPr>
            <a:spLocks noGrp="1"/>
          </p:cNvSpPr>
          <p:nvPr>
            <p:ph type="body" sz="quarter" idx="10" hasCustomPrompt="1"/>
          </p:nvPr>
        </p:nvSpPr>
        <p:spPr>
          <a:xfrm>
            <a:off x="1530350" y="2683522"/>
            <a:ext cx="9112250" cy="1644003"/>
          </a:xfrm>
        </p:spPr>
        <p:txBody>
          <a:bodyPr anchor="ctr" anchorCtr="1">
            <a:normAutofit/>
          </a:bodyPr>
          <a:lstStyle>
            <a:lvl1pPr marL="285750" indent="-285750">
              <a:buClr>
                <a:srgbClr val="DC4405"/>
              </a:buClr>
              <a:buFont typeface="Courier New" panose="02070309020205020404" pitchFamily="49" charset="0"/>
              <a:buChar char="o"/>
              <a:defRPr sz="2000" baseline="0">
                <a:solidFill>
                  <a:schemeClr val="bg1"/>
                </a:solidFill>
              </a:defRPr>
            </a:lvl1pPr>
            <a:lvl2pPr marL="742950" indent="-285750">
              <a:buClr>
                <a:srgbClr val="DC4405"/>
              </a:buClr>
              <a:buFont typeface="Courier New" panose="02070309020205020404" pitchFamily="49" charset="0"/>
              <a:buChar char="o"/>
              <a:defRPr sz="1800" baseline="0">
                <a:solidFill>
                  <a:schemeClr val="bg1"/>
                </a:solidFill>
                <a:latin typeface="+mn-lt"/>
              </a:defRPr>
            </a:lvl2pPr>
            <a:lvl3pPr marL="1200150" indent="-285750">
              <a:buClr>
                <a:srgbClr val="DC4405"/>
              </a:buClr>
              <a:buFont typeface="Courier New" panose="02070309020205020404" pitchFamily="49" charset="0"/>
              <a:buChar char="o"/>
              <a:defRPr sz="1600" baseline="0">
                <a:solidFill>
                  <a:schemeClr val="bg1"/>
                </a:solidFill>
              </a:defRPr>
            </a:lvl3pPr>
            <a:lvl4pPr marL="1543050" indent="-171450">
              <a:buClr>
                <a:srgbClr val="DC4405"/>
              </a:buClr>
              <a:buFont typeface="Courier New" panose="02070309020205020404" pitchFamily="49" charset="0"/>
              <a:buChar char="o"/>
              <a:defRPr sz="1400" baseline="0">
                <a:solidFill>
                  <a:schemeClr val="bg1"/>
                </a:solidFill>
              </a:defRPr>
            </a:lvl4pPr>
            <a:lvl5pPr marL="2000250" indent="-171450">
              <a:buClr>
                <a:srgbClr val="DC4405"/>
              </a:buClr>
              <a:buFont typeface="Courier New" panose="02070309020205020404" pitchFamily="49" charset="0"/>
              <a:buChar char="o"/>
              <a:defRPr sz="1200">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7758861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p:cNvSpPr/>
          <p:nvPr userDrawn="1"/>
        </p:nvSpPr>
        <p:spPr>
          <a:xfrm>
            <a:off x="905068" y="1357959"/>
            <a:ext cx="10407974" cy="32793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a:spLocks noChangeAspect="1"/>
          </p:cNvSpPr>
          <p:nvPr userDrawn="1"/>
        </p:nvSpPr>
        <p:spPr>
          <a:xfrm>
            <a:off x="5715601" y="1088184"/>
            <a:ext cx="786908" cy="786908"/>
          </a:xfrm>
          <a:prstGeom prst="ellipse">
            <a:avLst/>
          </a:prstGeom>
          <a:solidFill>
            <a:schemeClr val="bg1"/>
          </a:solidFill>
          <a:ln w="5080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5824361" y="1088184"/>
            <a:ext cx="569388"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dirty="0">
                <a:solidFill>
                  <a:schemeClr val="tx1"/>
                </a:solidFill>
                <a:latin typeface="Times" charset="0"/>
                <a:ea typeface="Times" charset="0"/>
                <a:cs typeface="Times" charset="0"/>
              </a:rPr>
              <a:t>“</a:t>
            </a:r>
            <a:endParaRPr lang="en-US" sz="6000" dirty="0">
              <a:solidFill>
                <a:schemeClr val="tx1"/>
              </a:solidFill>
            </a:endParaRPr>
          </a:p>
        </p:txBody>
      </p:sp>
      <p:sp>
        <p:nvSpPr>
          <p:cNvPr id="10" name="Title 1">
            <a:extLst>
              <a:ext uri="{FF2B5EF4-FFF2-40B4-BE49-F238E27FC236}">
                <a16:creationId xmlns:a16="http://schemas.microsoft.com/office/drawing/2014/main" id="{BB34C4C1-9B17-BE4B-864B-32014387B804}"/>
              </a:ext>
            </a:extLst>
          </p:cNvPr>
          <p:cNvSpPr>
            <a:spLocks noGrp="1"/>
          </p:cNvSpPr>
          <p:nvPr>
            <p:ph type="title"/>
          </p:nvPr>
        </p:nvSpPr>
        <p:spPr>
          <a:xfrm>
            <a:off x="1552930" y="1912357"/>
            <a:ext cx="9112250" cy="808430"/>
          </a:xfrm>
        </p:spPr>
        <p:txBody>
          <a:bodyPr>
            <a:normAutofit/>
          </a:bodyPr>
          <a:lstStyle>
            <a:lvl1pPr algn="ctr">
              <a:defRPr sz="2800" b="1" i="0" baseline="0"/>
            </a:lvl1pPr>
          </a:lstStyle>
          <a:p>
            <a:r>
              <a:rPr lang="en-US" dirty="0"/>
              <a:t>Click to edit Master title style</a:t>
            </a:r>
          </a:p>
        </p:txBody>
      </p:sp>
      <p:sp>
        <p:nvSpPr>
          <p:cNvPr id="9" name="Text Placeholder 8"/>
          <p:cNvSpPr>
            <a:spLocks noGrp="1"/>
          </p:cNvSpPr>
          <p:nvPr>
            <p:ph type="body" sz="quarter" idx="10" hasCustomPrompt="1"/>
          </p:nvPr>
        </p:nvSpPr>
        <p:spPr>
          <a:xfrm>
            <a:off x="1530350" y="2720788"/>
            <a:ext cx="9112250" cy="1606738"/>
          </a:xfrm>
        </p:spPr>
        <p:txBody>
          <a:bodyPr anchor="ctr" anchorCtr="1">
            <a:normAutofit/>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1800"/>
            </a:lvl1pPr>
            <a:lvl2pPr marL="6858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600" baseline="0">
                <a:latin typeface="+mn-lt"/>
              </a:defRPr>
            </a:lvl2pPr>
            <a:lvl3pPr marL="11430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lvl3pPr>
            <a:lvl4pPr marL="16002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200"/>
            </a:lvl4pPr>
            <a:lvl5pPr marL="2000250" indent="-171450">
              <a:buClr>
                <a:srgbClr val="DC4405"/>
              </a:buClr>
              <a:buFont typeface="Courier New" panose="02070309020205020404" pitchFamily="49" charset="0"/>
              <a:buChar char="o"/>
              <a:defRPr sz="1200"/>
            </a:lvl5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Edit Master text styles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mj-lt"/>
                <a:ea typeface="+mn-ea"/>
                <a:cs typeface="+mn-cs"/>
              </a:rPr>
              <a:t>Second level</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mn-lt"/>
                <a:ea typeface="+mn-ea"/>
                <a:cs typeface="+mn-cs"/>
              </a:rPr>
              <a:t>Third level</a:t>
            </a:r>
          </a:p>
          <a:p>
            <a:pPr marL="1600200" marR="0" lvl="3"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mn-lt"/>
                <a:ea typeface="+mn-ea"/>
                <a:cs typeface="+mn-cs"/>
              </a:rPr>
              <a:t>Fourth level</a:t>
            </a:r>
          </a:p>
        </p:txBody>
      </p:sp>
    </p:spTree>
    <p:extLst>
      <p:ext uri="{BB962C8B-B14F-4D97-AF65-F5344CB8AC3E}">
        <p14:creationId xmlns:p14="http://schemas.microsoft.com/office/powerpoint/2010/main" val="16272094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p:cNvSpPr/>
          <p:nvPr userDrawn="1"/>
        </p:nvSpPr>
        <p:spPr>
          <a:xfrm>
            <a:off x="905068" y="1357959"/>
            <a:ext cx="10407974" cy="32793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7" name="Oval 6"/>
          <p:cNvSpPr>
            <a:spLocks noChangeAspect="1"/>
          </p:cNvSpPr>
          <p:nvPr userDrawn="1"/>
        </p:nvSpPr>
        <p:spPr>
          <a:xfrm>
            <a:off x="5715601" y="1088184"/>
            <a:ext cx="786908" cy="786908"/>
          </a:xfrm>
          <a:prstGeom prst="ellipse">
            <a:avLst/>
          </a:prstGeom>
          <a:solidFill>
            <a:schemeClr val="bg1"/>
          </a:solidFill>
          <a:ln w="5080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5824361" y="1088184"/>
            <a:ext cx="569388"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dirty="0">
                <a:solidFill>
                  <a:schemeClr val="tx1"/>
                </a:solidFill>
                <a:latin typeface="Times" charset="0"/>
                <a:ea typeface="Times" charset="0"/>
                <a:cs typeface="Times" charset="0"/>
              </a:rPr>
              <a:t>“</a:t>
            </a:r>
            <a:endParaRPr lang="en-US" sz="6000" dirty="0">
              <a:solidFill>
                <a:schemeClr val="tx1"/>
              </a:solidFill>
            </a:endParaRPr>
          </a:p>
        </p:txBody>
      </p:sp>
      <p:sp>
        <p:nvSpPr>
          <p:cNvPr id="10" name="Title 1">
            <a:extLst>
              <a:ext uri="{FF2B5EF4-FFF2-40B4-BE49-F238E27FC236}">
                <a16:creationId xmlns:a16="http://schemas.microsoft.com/office/drawing/2014/main" id="{8BF70703-6BF1-C845-A5DA-3580FFC5EA79}"/>
              </a:ext>
            </a:extLst>
          </p:cNvPr>
          <p:cNvSpPr>
            <a:spLocks noGrp="1"/>
          </p:cNvSpPr>
          <p:nvPr>
            <p:ph type="title"/>
          </p:nvPr>
        </p:nvSpPr>
        <p:spPr>
          <a:xfrm>
            <a:off x="1530350" y="1910830"/>
            <a:ext cx="9112250" cy="808430"/>
          </a:xfrm>
        </p:spPr>
        <p:txBody>
          <a:bodyPr>
            <a:normAutofit/>
          </a:bodyPr>
          <a:lstStyle>
            <a:lvl1pPr algn="ctr">
              <a:defRPr sz="2800" b="1" i="0" baseline="0">
                <a:solidFill>
                  <a:schemeClr val="bg1"/>
                </a:solidFill>
              </a:defRPr>
            </a:lvl1pPr>
          </a:lstStyle>
          <a:p>
            <a:r>
              <a:rPr lang="en-US" dirty="0"/>
              <a:t>Click to edit Master title style</a:t>
            </a:r>
          </a:p>
        </p:txBody>
      </p:sp>
      <p:sp>
        <p:nvSpPr>
          <p:cNvPr id="9" name="Text Placeholder 8"/>
          <p:cNvSpPr>
            <a:spLocks noGrp="1"/>
          </p:cNvSpPr>
          <p:nvPr>
            <p:ph type="body" sz="quarter" idx="10" hasCustomPrompt="1"/>
          </p:nvPr>
        </p:nvSpPr>
        <p:spPr>
          <a:xfrm>
            <a:off x="1530350" y="2761861"/>
            <a:ext cx="9112250" cy="1565664"/>
          </a:xfrm>
        </p:spPr>
        <p:txBody>
          <a:bodyPr anchor="ctr" anchorCtr="1">
            <a:normAutofit/>
          </a:bodyPr>
          <a:lstStyle>
            <a:lvl1pPr marL="285750" indent="-285750">
              <a:buClr>
                <a:srgbClr val="DC4405"/>
              </a:buClr>
              <a:buFont typeface="Courier New" panose="02070309020205020404" pitchFamily="49" charset="0"/>
              <a:buChar char="o"/>
              <a:defRPr sz="2000" baseline="0">
                <a:solidFill>
                  <a:schemeClr val="bg1"/>
                </a:solidFill>
              </a:defRPr>
            </a:lvl1pPr>
            <a:lvl2pPr marL="742950" indent="-285750">
              <a:buClr>
                <a:srgbClr val="DC4405"/>
              </a:buClr>
              <a:buFont typeface="Courier New" panose="02070309020205020404" pitchFamily="49" charset="0"/>
              <a:buChar char="o"/>
              <a:defRPr sz="1800" baseline="0">
                <a:solidFill>
                  <a:schemeClr val="bg1"/>
                </a:solidFill>
                <a:latin typeface="+mn-lt"/>
              </a:defRPr>
            </a:lvl2pPr>
            <a:lvl3pPr marL="1200150" indent="-285750">
              <a:buClr>
                <a:srgbClr val="DC4405"/>
              </a:buClr>
              <a:buFont typeface="Courier New" panose="02070309020205020404" pitchFamily="49" charset="0"/>
              <a:buChar char="o"/>
              <a:defRPr sz="1600" baseline="0">
                <a:solidFill>
                  <a:schemeClr val="bg1"/>
                </a:solidFill>
              </a:defRPr>
            </a:lvl3pPr>
            <a:lvl4pPr marL="1543050" indent="-171450">
              <a:buClr>
                <a:srgbClr val="DC4405"/>
              </a:buClr>
              <a:buFont typeface="Courier New" panose="02070309020205020404" pitchFamily="49" charset="0"/>
              <a:buChar char="o"/>
              <a:defRPr sz="1400" baseline="0">
                <a:solidFill>
                  <a:schemeClr val="bg1"/>
                </a:solidFill>
              </a:defRPr>
            </a:lvl4pPr>
            <a:lvl5pPr marL="2000250" indent="-171450">
              <a:buClr>
                <a:srgbClr val="DC4405"/>
              </a:buClr>
              <a:buFont typeface="Courier New" panose="02070309020205020404" pitchFamily="49" charset="0"/>
              <a:buChar char="o"/>
              <a:defRPr sz="1200">
                <a:solidFill>
                  <a:schemeClr val="bg1"/>
                </a:solidFill>
              </a:defRPr>
            </a:lvl5pPr>
          </a:lstStyle>
          <a:p>
            <a:pPr marL="285750" marR="0" lvl="0" indent="-285750" algn="l" defTabSz="914400" rtl="0" eaLnBrk="1" fontAlgn="auto" latinLnBrk="0" hangingPunct="1">
              <a:lnSpc>
                <a:spcPct val="90000"/>
              </a:lnSpc>
              <a:spcBef>
                <a:spcPts val="1000"/>
              </a:spcBef>
              <a:spcAft>
                <a:spcPts val="0"/>
              </a:spcAft>
              <a:buClr>
                <a:srgbClr val="DC4405"/>
              </a:buClr>
              <a:buSzTx/>
              <a:buFont typeface="Courier New" panose="02070309020205020404" pitchFamily="49" charset="0"/>
              <a:buChar char="o"/>
              <a:tabLst/>
              <a:defRPr/>
            </a:pPr>
            <a:r>
              <a:rPr lang="en-US" dirty="0"/>
              <a:t>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8997636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p:cNvSpPr/>
          <p:nvPr userDrawn="1"/>
        </p:nvSpPr>
        <p:spPr>
          <a:xfrm>
            <a:off x="905068" y="1357959"/>
            <a:ext cx="10407974" cy="32793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a:spLocks noChangeAspect="1"/>
          </p:cNvSpPr>
          <p:nvPr userDrawn="1"/>
        </p:nvSpPr>
        <p:spPr>
          <a:xfrm>
            <a:off x="5715601" y="1088184"/>
            <a:ext cx="786908" cy="786908"/>
          </a:xfrm>
          <a:prstGeom prst="ellipse">
            <a:avLst/>
          </a:prstGeom>
          <a:solidFill>
            <a:schemeClr val="bg1"/>
          </a:solidFill>
          <a:ln w="5080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5824361" y="1088184"/>
            <a:ext cx="569388"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dirty="0">
                <a:solidFill>
                  <a:schemeClr val="tx1"/>
                </a:solidFill>
                <a:latin typeface="Times" charset="0"/>
                <a:ea typeface="Times" charset="0"/>
                <a:cs typeface="Times" charset="0"/>
              </a:rPr>
              <a:t>“</a:t>
            </a:r>
            <a:endParaRPr lang="en-US" sz="6000" dirty="0">
              <a:solidFill>
                <a:schemeClr val="tx1"/>
              </a:solidFill>
            </a:endParaRPr>
          </a:p>
        </p:txBody>
      </p:sp>
      <p:sp>
        <p:nvSpPr>
          <p:cNvPr id="10" name="Title 1">
            <a:extLst>
              <a:ext uri="{FF2B5EF4-FFF2-40B4-BE49-F238E27FC236}">
                <a16:creationId xmlns:a16="http://schemas.microsoft.com/office/drawing/2014/main" id="{1D989875-230F-E04E-A996-BB83824C1303}"/>
              </a:ext>
            </a:extLst>
          </p:cNvPr>
          <p:cNvSpPr>
            <a:spLocks noGrp="1"/>
          </p:cNvSpPr>
          <p:nvPr>
            <p:ph type="title"/>
          </p:nvPr>
        </p:nvSpPr>
        <p:spPr>
          <a:xfrm>
            <a:off x="1552930" y="1912357"/>
            <a:ext cx="9112250" cy="808430"/>
          </a:xfrm>
        </p:spPr>
        <p:txBody>
          <a:bodyPr>
            <a:normAutofit/>
          </a:bodyPr>
          <a:lstStyle>
            <a:lvl1pPr algn="ctr">
              <a:defRPr sz="2800" b="1" i="0" baseline="0"/>
            </a:lvl1pPr>
          </a:lstStyle>
          <a:p>
            <a:r>
              <a:rPr lang="en-US" dirty="0"/>
              <a:t>Click to edit Master title style</a:t>
            </a:r>
          </a:p>
        </p:txBody>
      </p:sp>
      <p:sp>
        <p:nvSpPr>
          <p:cNvPr id="9" name="Text Placeholder 8"/>
          <p:cNvSpPr>
            <a:spLocks noGrp="1"/>
          </p:cNvSpPr>
          <p:nvPr>
            <p:ph type="body" sz="quarter" idx="10" hasCustomPrompt="1"/>
          </p:nvPr>
        </p:nvSpPr>
        <p:spPr>
          <a:xfrm>
            <a:off x="1530350" y="2758052"/>
            <a:ext cx="9112250" cy="1569473"/>
          </a:xfrm>
        </p:spPr>
        <p:txBody>
          <a:bodyPr anchor="ctr" anchorCtr="1">
            <a:normAutofit/>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1800"/>
            </a:lvl1pPr>
            <a:lvl2pPr marL="6858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600" baseline="0">
                <a:latin typeface="+mn-lt"/>
              </a:defRPr>
            </a:lvl2pPr>
            <a:lvl3pPr marL="11430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lvl3pPr>
            <a:lvl4pPr marL="16002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200"/>
            </a:lvl4pPr>
            <a:lvl5pPr marL="2000250" indent="-171450">
              <a:buClr>
                <a:srgbClr val="DC4405"/>
              </a:buClr>
              <a:buFont typeface="Courier New" panose="02070309020205020404" pitchFamily="49" charset="0"/>
              <a:buChar char="o"/>
              <a:defRPr sz="1200"/>
            </a:lvl5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Edit Master text styles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mj-lt"/>
                <a:ea typeface="+mn-ea"/>
                <a:cs typeface="+mn-cs"/>
              </a:rPr>
              <a:t>Second level</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mn-lt"/>
                <a:ea typeface="+mn-ea"/>
                <a:cs typeface="+mn-cs"/>
              </a:rPr>
              <a:t>Third level</a:t>
            </a:r>
          </a:p>
          <a:p>
            <a:pPr marL="1600200" marR="0" lvl="3"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mn-lt"/>
                <a:ea typeface="+mn-ea"/>
                <a:cs typeface="+mn-cs"/>
              </a:rPr>
              <a:t>Fourth level</a:t>
            </a:r>
          </a:p>
        </p:txBody>
      </p:sp>
    </p:spTree>
    <p:extLst>
      <p:ext uri="{BB962C8B-B14F-4D97-AF65-F5344CB8AC3E}">
        <p14:creationId xmlns:p14="http://schemas.microsoft.com/office/powerpoint/2010/main" val="29988050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p:cNvSpPr/>
          <p:nvPr userDrawn="1"/>
        </p:nvSpPr>
        <p:spPr>
          <a:xfrm>
            <a:off x="905068" y="1357959"/>
            <a:ext cx="10407974" cy="32793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7" name="Oval 6"/>
          <p:cNvSpPr>
            <a:spLocks noChangeAspect="1"/>
          </p:cNvSpPr>
          <p:nvPr userDrawn="1"/>
        </p:nvSpPr>
        <p:spPr>
          <a:xfrm>
            <a:off x="5715601" y="1088184"/>
            <a:ext cx="786908" cy="786908"/>
          </a:xfrm>
          <a:prstGeom prst="ellipse">
            <a:avLst/>
          </a:prstGeom>
          <a:solidFill>
            <a:schemeClr val="bg1"/>
          </a:solidFill>
          <a:ln w="5080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5824361" y="1088184"/>
            <a:ext cx="569388"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dirty="0">
                <a:solidFill>
                  <a:schemeClr val="tx1"/>
                </a:solidFill>
                <a:latin typeface="Times" charset="0"/>
                <a:ea typeface="Times" charset="0"/>
                <a:cs typeface="Times" charset="0"/>
              </a:rPr>
              <a:t>“</a:t>
            </a:r>
            <a:endParaRPr lang="en-US" sz="6000" dirty="0">
              <a:solidFill>
                <a:schemeClr val="tx1"/>
              </a:solidFill>
            </a:endParaRPr>
          </a:p>
        </p:txBody>
      </p:sp>
      <p:sp>
        <p:nvSpPr>
          <p:cNvPr id="10" name="Title 1">
            <a:extLst>
              <a:ext uri="{FF2B5EF4-FFF2-40B4-BE49-F238E27FC236}">
                <a16:creationId xmlns:a16="http://schemas.microsoft.com/office/drawing/2014/main" id="{545FBC4E-4719-5B44-AFFB-ED854845F11B}"/>
              </a:ext>
            </a:extLst>
          </p:cNvPr>
          <p:cNvSpPr>
            <a:spLocks noGrp="1"/>
          </p:cNvSpPr>
          <p:nvPr>
            <p:ph type="title"/>
          </p:nvPr>
        </p:nvSpPr>
        <p:spPr>
          <a:xfrm>
            <a:off x="1530350" y="1892169"/>
            <a:ext cx="9112250" cy="808430"/>
          </a:xfrm>
        </p:spPr>
        <p:txBody>
          <a:bodyPr>
            <a:normAutofit/>
          </a:bodyPr>
          <a:lstStyle>
            <a:lvl1pPr algn="ctr">
              <a:defRPr sz="2800" b="1" i="0" baseline="0">
                <a:solidFill>
                  <a:schemeClr val="bg1"/>
                </a:solidFill>
              </a:defRPr>
            </a:lvl1pPr>
          </a:lstStyle>
          <a:p>
            <a:r>
              <a:rPr lang="en-US" dirty="0"/>
              <a:t>Click to edit Master title style</a:t>
            </a:r>
          </a:p>
        </p:txBody>
      </p:sp>
      <p:sp>
        <p:nvSpPr>
          <p:cNvPr id="9" name="Text Placeholder 8"/>
          <p:cNvSpPr>
            <a:spLocks noGrp="1"/>
          </p:cNvSpPr>
          <p:nvPr>
            <p:ph type="body" sz="quarter" idx="10" hasCustomPrompt="1"/>
          </p:nvPr>
        </p:nvSpPr>
        <p:spPr>
          <a:xfrm>
            <a:off x="1530350" y="2724539"/>
            <a:ext cx="9112250" cy="1602986"/>
          </a:xfrm>
        </p:spPr>
        <p:txBody>
          <a:bodyPr anchor="ctr" anchorCtr="1">
            <a:normAutofit/>
          </a:bodyPr>
          <a:lstStyle>
            <a:lvl1pPr marL="285750" indent="-285750">
              <a:buClr>
                <a:srgbClr val="DC4405"/>
              </a:buClr>
              <a:buFont typeface="Courier New" panose="02070309020205020404" pitchFamily="49" charset="0"/>
              <a:buChar char="o"/>
              <a:defRPr sz="2000" baseline="0">
                <a:solidFill>
                  <a:schemeClr val="bg1"/>
                </a:solidFill>
                <a:latin typeface="+mn-lt"/>
              </a:defRPr>
            </a:lvl1pPr>
            <a:lvl2pPr marL="742950" indent="-285750">
              <a:buClr>
                <a:srgbClr val="DC4405"/>
              </a:buClr>
              <a:buFont typeface="Courier New" panose="02070309020205020404" pitchFamily="49" charset="0"/>
              <a:buChar char="o"/>
              <a:defRPr sz="1800" baseline="0">
                <a:solidFill>
                  <a:schemeClr val="bg1"/>
                </a:solidFill>
                <a:latin typeface="+mn-lt"/>
              </a:defRPr>
            </a:lvl2pPr>
            <a:lvl3pPr marL="1200150" indent="-285750">
              <a:buClr>
                <a:srgbClr val="DC4405"/>
              </a:buClr>
              <a:buFont typeface="Courier New" panose="02070309020205020404" pitchFamily="49" charset="0"/>
              <a:buChar char="o"/>
              <a:defRPr sz="1600" baseline="0">
                <a:solidFill>
                  <a:schemeClr val="bg1"/>
                </a:solidFill>
                <a:latin typeface="+mn-lt"/>
              </a:defRPr>
            </a:lvl3pPr>
            <a:lvl4pPr marL="1543050" indent="-171450">
              <a:buClr>
                <a:srgbClr val="DC4405"/>
              </a:buClr>
              <a:buFont typeface="Courier New" panose="02070309020205020404" pitchFamily="49" charset="0"/>
              <a:buChar char="o"/>
              <a:defRPr sz="1400" baseline="0">
                <a:solidFill>
                  <a:schemeClr val="bg1"/>
                </a:solidFill>
                <a:latin typeface="+mn-lt"/>
              </a:defRPr>
            </a:lvl4pPr>
            <a:lvl5pPr marL="2000250" indent="-171450">
              <a:buClr>
                <a:srgbClr val="DC4405"/>
              </a:buClr>
              <a:buFont typeface="Courier New" panose="02070309020205020404" pitchFamily="49" charset="0"/>
              <a:buChar char="o"/>
              <a:defRPr sz="1200">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9441930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p:cNvSpPr/>
          <p:nvPr userDrawn="1"/>
        </p:nvSpPr>
        <p:spPr>
          <a:xfrm>
            <a:off x="-1" y="0"/>
            <a:ext cx="3050617" cy="6858000"/>
          </a:xfrm>
          <a:prstGeom prst="rect">
            <a:avLst/>
          </a:prstGeom>
          <a:solidFill>
            <a:srgbClr val="DC4305">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6109887" y="0"/>
            <a:ext cx="3058740" cy="6858000"/>
          </a:xfrm>
          <a:prstGeom prst="rect">
            <a:avLst/>
          </a:prstGeom>
          <a:solidFill>
            <a:srgbClr val="DC4305">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3051090" y="0"/>
            <a:ext cx="3058740" cy="6858000"/>
          </a:xfrm>
          <a:prstGeom prst="rect">
            <a:avLst/>
          </a:prstGeom>
          <a:solidFill>
            <a:srgbClr val="DC4305">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9168699" y="0"/>
            <a:ext cx="3058740" cy="6858000"/>
          </a:xfrm>
          <a:prstGeom prst="rect">
            <a:avLst/>
          </a:prstGeom>
          <a:solidFill>
            <a:srgbClr val="DC4305">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a:bodyPr>
          <a:lstStyle>
            <a:lvl1pPr>
              <a:defRPr sz="2800" b="1">
                <a:solidFill>
                  <a:schemeClr val="bg1"/>
                </a:solidFill>
              </a:defRPr>
            </a:lvl1pPr>
          </a:lstStyle>
          <a:p>
            <a:r>
              <a:rPr lang="en-US"/>
              <a:t>Click to edit Master title style</a:t>
            </a:r>
          </a:p>
        </p:txBody>
      </p:sp>
      <p:sp>
        <p:nvSpPr>
          <p:cNvPr id="10" name="Text Placeholder 15"/>
          <p:cNvSpPr>
            <a:spLocks noGrp="1"/>
          </p:cNvSpPr>
          <p:nvPr>
            <p:ph type="body" sz="quarter" idx="13" hasCustomPrompt="1"/>
          </p:nvPr>
        </p:nvSpPr>
        <p:spPr>
          <a:xfrm>
            <a:off x="364" y="2186503"/>
            <a:ext cx="3039824" cy="344488"/>
          </a:xfrm>
        </p:spPr>
        <p:txBody>
          <a:bodyPr anchor="ctr" anchorCtr="1">
            <a:noAutofit/>
          </a:bodyPr>
          <a:lstStyle>
            <a:lvl1pPr marL="0" indent="0">
              <a:buNone/>
              <a:defRPr sz="2800" b="1"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Header</a:t>
            </a:r>
          </a:p>
        </p:txBody>
      </p:sp>
      <p:sp>
        <p:nvSpPr>
          <p:cNvPr id="11" name="Text Placeholder 17"/>
          <p:cNvSpPr>
            <a:spLocks noGrp="1"/>
          </p:cNvSpPr>
          <p:nvPr>
            <p:ph type="body" sz="quarter" idx="14"/>
          </p:nvPr>
        </p:nvSpPr>
        <p:spPr>
          <a:xfrm>
            <a:off x="1" y="2661297"/>
            <a:ext cx="3047867" cy="3356400"/>
          </a:xfrm>
        </p:spPr>
        <p:txBody>
          <a:bodyPr anchor="ctr" anchorCtr="1">
            <a:noAutofit/>
          </a:bodyPr>
          <a:lstStyle>
            <a:lvl1pPr marL="0" indent="0">
              <a:buClr>
                <a:srgbClr val="DC4405"/>
              </a:buClr>
              <a:buFont typeface="Courier New" panose="02070309020205020404" pitchFamily="49" charset="0"/>
              <a:buNone/>
              <a:defRPr sz="2000">
                <a:solidFill>
                  <a:schemeClr val="bg1"/>
                </a:solidFill>
                <a:latin typeface="+mn-lt"/>
                <a:ea typeface="Verdana" panose="020B0604030504040204" pitchFamily="34" charset="0"/>
                <a:cs typeface="Verdana" panose="020B0604030504040204" pitchFamily="34" charset="0"/>
              </a:defRPr>
            </a:lvl1pPr>
            <a:lvl2pPr marL="457200" indent="0">
              <a:buClr>
                <a:srgbClr val="DC4405"/>
              </a:buClr>
              <a:buFont typeface="Courier New" panose="02070309020205020404" pitchFamily="49" charset="0"/>
              <a:buNone/>
              <a:defRPr sz="1800">
                <a:solidFill>
                  <a:schemeClr val="bg1"/>
                </a:solidFill>
                <a:latin typeface="+mn-lt"/>
                <a:ea typeface="Verdana" panose="020B0604030504040204" pitchFamily="34" charset="0"/>
                <a:cs typeface="Verdana" panose="020B0604030504040204" pitchFamily="34" charset="0"/>
              </a:defRPr>
            </a:lvl2pPr>
            <a:lvl3pPr marL="914400" indent="0">
              <a:buClr>
                <a:srgbClr val="DC4405"/>
              </a:buClr>
              <a:buFont typeface="Courier New" panose="02070309020205020404" pitchFamily="49" charset="0"/>
              <a:buNone/>
              <a:defRPr sz="1600">
                <a:solidFill>
                  <a:schemeClr val="bg1"/>
                </a:solidFill>
                <a:latin typeface="+mn-lt"/>
                <a:ea typeface="Verdana" panose="020B0604030504040204" pitchFamily="34" charset="0"/>
                <a:cs typeface="Verdana" panose="020B0604030504040204" pitchFamily="34" charset="0"/>
              </a:defRPr>
            </a:lvl3pPr>
            <a:lvl4pPr marL="1371600" indent="0">
              <a:buClr>
                <a:srgbClr val="DC4405"/>
              </a:buClr>
              <a:buFont typeface="Courier New" panose="02070309020205020404" pitchFamily="49" charset="0"/>
              <a:buNone/>
              <a:defRPr sz="1400">
                <a:solidFill>
                  <a:schemeClr val="bg1"/>
                </a:solidFill>
                <a:latin typeface="+mn-lt"/>
                <a:ea typeface="Verdana" panose="020B0604030504040204" pitchFamily="34" charset="0"/>
                <a:cs typeface="Verdana" panose="020B0604030504040204" pitchFamily="34" charset="0"/>
              </a:defRPr>
            </a:lvl4pPr>
            <a:lvl5pPr marL="1828800" indent="0">
              <a:buClr>
                <a:srgbClr val="DC4405"/>
              </a:buClr>
              <a:buFont typeface="Courier New" panose="02070309020205020404" pitchFamily="49" charset="0"/>
              <a:buNone/>
              <a:defRPr sz="1400">
                <a:solidFill>
                  <a:schemeClr val="bg1"/>
                </a:solidFill>
                <a:latin typeface="+mn-lt"/>
                <a:ea typeface="Verdana" panose="020B0604030504040204" pitchFamily="34" charset="0"/>
                <a:cs typeface="Verdana" panose="020B060403050404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Text Placeholder 15"/>
          <p:cNvSpPr>
            <a:spLocks noGrp="1"/>
          </p:cNvSpPr>
          <p:nvPr>
            <p:ph type="body" sz="quarter" idx="15" hasCustomPrompt="1"/>
          </p:nvPr>
        </p:nvSpPr>
        <p:spPr>
          <a:xfrm>
            <a:off x="3069991" y="2186503"/>
            <a:ext cx="3039824" cy="344488"/>
          </a:xfrm>
        </p:spPr>
        <p:txBody>
          <a:bodyPr anchor="ctr" anchorCtr="1">
            <a:noAutofit/>
          </a:bodyPr>
          <a:lstStyle>
            <a:lvl1pPr marL="0" indent="0">
              <a:buNone/>
              <a:defRPr sz="2800" b="1"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Header</a:t>
            </a:r>
          </a:p>
        </p:txBody>
      </p:sp>
      <p:sp>
        <p:nvSpPr>
          <p:cNvPr id="19" name="Text Placeholder 17"/>
          <p:cNvSpPr>
            <a:spLocks noGrp="1"/>
          </p:cNvSpPr>
          <p:nvPr>
            <p:ph type="body" sz="quarter" idx="16"/>
          </p:nvPr>
        </p:nvSpPr>
        <p:spPr>
          <a:xfrm>
            <a:off x="3069628" y="2661297"/>
            <a:ext cx="3047867" cy="3356400"/>
          </a:xfrm>
        </p:spPr>
        <p:txBody>
          <a:bodyPr anchor="ctr" anchorCtr="1">
            <a:noAutofit/>
          </a:bodyPr>
          <a:lstStyle>
            <a:lvl1pPr marL="0" indent="0">
              <a:buClr>
                <a:srgbClr val="DC4405"/>
              </a:buClr>
              <a:buFont typeface="Courier New" panose="02070309020205020404" pitchFamily="49" charset="0"/>
              <a:buNone/>
              <a:defRPr sz="2000">
                <a:solidFill>
                  <a:schemeClr val="bg1"/>
                </a:solidFill>
                <a:latin typeface="+mn-lt"/>
                <a:ea typeface="Verdana" panose="020B0604030504040204" pitchFamily="34" charset="0"/>
                <a:cs typeface="Verdana" panose="020B0604030504040204" pitchFamily="34" charset="0"/>
              </a:defRPr>
            </a:lvl1pPr>
            <a:lvl2pPr marL="457200" indent="0">
              <a:buClr>
                <a:srgbClr val="DC4405"/>
              </a:buClr>
              <a:buFont typeface="Courier New" panose="02070309020205020404" pitchFamily="49" charset="0"/>
              <a:buNone/>
              <a:defRPr sz="1800">
                <a:solidFill>
                  <a:schemeClr val="bg1"/>
                </a:solidFill>
                <a:latin typeface="+mn-lt"/>
                <a:ea typeface="Verdana" panose="020B0604030504040204" pitchFamily="34" charset="0"/>
                <a:cs typeface="Verdana" panose="020B0604030504040204" pitchFamily="34" charset="0"/>
              </a:defRPr>
            </a:lvl2pPr>
            <a:lvl3pPr marL="914400" indent="0">
              <a:buClr>
                <a:srgbClr val="DC4405"/>
              </a:buClr>
              <a:buFont typeface="Courier New" panose="02070309020205020404" pitchFamily="49" charset="0"/>
              <a:buNone/>
              <a:defRPr sz="1600">
                <a:solidFill>
                  <a:schemeClr val="bg1"/>
                </a:solidFill>
                <a:latin typeface="+mn-lt"/>
                <a:ea typeface="Verdana" panose="020B0604030504040204" pitchFamily="34" charset="0"/>
                <a:cs typeface="Verdana" panose="020B0604030504040204" pitchFamily="34" charset="0"/>
              </a:defRPr>
            </a:lvl3pPr>
            <a:lvl4pPr marL="1371600" indent="0">
              <a:buClr>
                <a:srgbClr val="DC4405"/>
              </a:buClr>
              <a:buFont typeface="Courier New" panose="02070309020205020404" pitchFamily="49" charset="0"/>
              <a:buNone/>
              <a:defRPr sz="1400">
                <a:solidFill>
                  <a:schemeClr val="bg1"/>
                </a:solidFill>
                <a:latin typeface="+mn-lt"/>
                <a:ea typeface="Verdana" panose="020B0604030504040204" pitchFamily="34" charset="0"/>
                <a:cs typeface="Verdana" panose="020B0604030504040204" pitchFamily="34" charset="0"/>
              </a:defRPr>
            </a:lvl4pPr>
            <a:lvl5pPr marL="1828800" indent="0">
              <a:buClr>
                <a:srgbClr val="DC4405"/>
              </a:buClr>
              <a:buFont typeface="Courier New" panose="02070309020205020404" pitchFamily="49" charset="0"/>
              <a:buNone/>
              <a:defRPr sz="1400">
                <a:solidFill>
                  <a:schemeClr val="bg1"/>
                </a:solidFill>
                <a:latin typeface="+mn-lt"/>
                <a:ea typeface="Verdana" panose="020B0604030504040204" pitchFamily="34" charset="0"/>
                <a:cs typeface="Verdana" panose="020B060403050404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Text Placeholder 15"/>
          <p:cNvSpPr>
            <a:spLocks noGrp="1"/>
          </p:cNvSpPr>
          <p:nvPr>
            <p:ph type="body" sz="quarter" idx="17" hasCustomPrompt="1"/>
          </p:nvPr>
        </p:nvSpPr>
        <p:spPr>
          <a:xfrm>
            <a:off x="6117495" y="2186503"/>
            <a:ext cx="3039824" cy="344488"/>
          </a:xfrm>
        </p:spPr>
        <p:txBody>
          <a:bodyPr anchor="ctr" anchorCtr="1">
            <a:noAutofit/>
          </a:bodyPr>
          <a:lstStyle>
            <a:lvl1pPr marL="0" indent="0">
              <a:buNone/>
              <a:defRPr sz="2800" b="1"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Header</a:t>
            </a:r>
          </a:p>
        </p:txBody>
      </p:sp>
      <p:sp>
        <p:nvSpPr>
          <p:cNvPr id="21" name="Text Placeholder 17"/>
          <p:cNvSpPr>
            <a:spLocks noGrp="1"/>
          </p:cNvSpPr>
          <p:nvPr>
            <p:ph type="body" sz="quarter" idx="18"/>
          </p:nvPr>
        </p:nvSpPr>
        <p:spPr>
          <a:xfrm>
            <a:off x="6117132" y="2661297"/>
            <a:ext cx="3047867" cy="3356400"/>
          </a:xfrm>
        </p:spPr>
        <p:txBody>
          <a:bodyPr anchor="ctr" anchorCtr="1">
            <a:noAutofit/>
          </a:bodyPr>
          <a:lstStyle>
            <a:lvl1pPr marL="0" indent="0">
              <a:buClr>
                <a:srgbClr val="DC4405"/>
              </a:buClr>
              <a:buFont typeface="Courier New" panose="02070309020205020404" pitchFamily="49" charset="0"/>
              <a:buNone/>
              <a:defRPr sz="2000">
                <a:solidFill>
                  <a:schemeClr val="bg1"/>
                </a:solidFill>
                <a:latin typeface="+mn-lt"/>
                <a:ea typeface="Verdana" panose="020B0604030504040204" pitchFamily="34" charset="0"/>
                <a:cs typeface="Verdana" panose="020B0604030504040204" pitchFamily="34" charset="0"/>
              </a:defRPr>
            </a:lvl1pPr>
            <a:lvl2pPr marL="457200" indent="0">
              <a:buClr>
                <a:srgbClr val="DC4405"/>
              </a:buClr>
              <a:buFont typeface="Courier New" panose="02070309020205020404" pitchFamily="49" charset="0"/>
              <a:buNone/>
              <a:defRPr sz="1800">
                <a:solidFill>
                  <a:schemeClr val="bg1"/>
                </a:solidFill>
                <a:latin typeface="+mn-lt"/>
                <a:ea typeface="Verdana" panose="020B0604030504040204" pitchFamily="34" charset="0"/>
                <a:cs typeface="Verdana" panose="020B0604030504040204" pitchFamily="34" charset="0"/>
              </a:defRPr>
            </a:lvl2pPr>
            <a:lvl3pPr marL="914400" indent="0">
              <a:buClr>
                <a:srgbClr val="DC4405"/>
              </a:buClr>
              <a:buFont typeface="Courier New" panose="02070309020205020404" pitchFamily="49" charset="0"/>
              <a:buNone/>
              <a:defRPr sz="1600">
                <a:solidFill>
                  <a:schemeClr val="bg1"/>
                </a:solidFill>
                <a:latin typeface="+mn-lt"/>
                <a:ea typeface="Verdana" panose="020B0604030504040204" pitchFamily="34" charset="0"/>
                <a:cs typeface="Verdana" panose="020B0604030504040204" pitchFamily="34" charset="0"/>
              </a:defRPr>
            </a:lvl3pPr>
            <a:lvl4pPr marL="1371600" indent="0">
              <a:buClr>
                <a:srgbClr val="DC4405"/>
              </a:buClr>
              <a:buFont typeface="Courier New" panose="02070309020205020404" pitchFamily="49" charset="0"/>
              <a:buNone/>
              <a:defRPr sz="1400">
                <a:solidFill>
                  <a:schemeClr val="bg1"/>
                </a:solidFill>
                <a:latin typeface="+mn-lt"/>
                <a:ea typeface="Verdana" panose="020B0604030504040204" pitchFamily="34" charset="0"/>
                <a:cs typeface="Verdana" panose="020B0604030504040204" pitchFamily="34" charset="0"/>
              </a:defRPr>
            </a:lvl4pPr>
            <a:lvl5pPr marL="1828800" indent="0">
              <a:buClr>
                <a:srgbClr val="DC4405"/>
              </a:buClr>
              <a:buFont typeface="Courier New" panose="02070309020205020404" pitchFamily="49" charset="0"/>
              <a:buNone/>
              <a:defRPr sz="1400">
                <a:solidFill>
                  <a:schemeClr val="bg1"/>
                </a:solidFill>
                <a:latin typeface="+mn-lt"/>
                <a:ea typeface="Verdana" panose="020B0604030504040204" pitchFamily="34" charset="0"/>
                <a:cs typeface="Verdana" panose="020B060403050404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Text Placeholder 15"/>
          <p:cNvSpPr>
            <a:spLocks noGrp="1"/>
          </p:cNvSpPr>
          <p:nvPr>
            <p:ph type="body" sz="quarter" idx="19" hasCustomPrompt="1"/>
          </p:nvPr>
        </p:nvSpPr>
        <p:spPr>
          <a:xfrm>
            <a:off x="9157682" y="2184822"/>
            <a:ext cx="3039824" cy="344488"/>
          </a:xfrm>
        </p:spPr>
        <p:txBody>
          <a:bodyPr anchor="ctr" anchorCtr="1">
            <a:noAutofit/>
          </a:bodyPr>
          <a:lstStyle>
            <a:lvl1pPr marL="0" indent="0">
              <a:buNone/>
              <a:defRPr sz="2800" b="1"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Header</a:t>
            </a:r>
          </a:p>
        </p:txBody>
      </p:sp>
      <p:sp>
        <p:nvSpPr>
          <p:cNvPr id="23" name="Text Placeholder 17"/>
          <p:cNvSpPr>
            <a:spLocks noGrp="1"/>
          </p:cNvSpPr>
          <p:nvPr>
            <p:ph type="body" sz="quarter" idx="20"/>
          </p:nvPr>
        </p:nvSpPr>
        <p:spPr>
          <a:xfrm>
            <a:off x="9157319" y="2659616"/>
            <a:ext cx="3047867" cy="3356400"/>
          </a:xfrm>
        </p:spPr>
        <p:txBody>
          <a:bodyPr anchor="ctr" anchorCtr="1">
            <a:noAutofit/>
          </a:bodyPr>
          <a:lstStyle>
            <a:lvl1pPr marL="0" indent="0">
              <a:buClr>
                <a:srgbClr val="DC4405"/>
              </a:buClr>
              <a:buFont typeface="Courier New" panose="02070309020205020404" pitchFamily="49" charset="0"/>
              <a:buNone/>
              <a:defRPr sz="2000">
                <a:solidFill>
                  <a:schemeClr val="bg1"/>
                </a:solidFill>
                <a:latin typeface="+mn-lt"/>
                <a:ea typeface="Verdana" panose="020B0604030504040204" pitchFamily="34" charset="0"/>
                <a:cs typeface="Verdana" panose="020B0604030504040204" pitchFamily="34" charset="0"/>
              </a:defRPr>
            </a:lvl1pPr>
            <a:lvl2pPr marL="457200" indent="0">
              <a:buClr>
                <a:srgbClr val="DC4405"/>
              </a:buClr>
              <a:buFont typeface="Courier New" panose="02070309020205020404" pitchFamily="49" charset="0"/>
              <a:buNone/>
              <a:defRPr sz="1800">
                <a:solidFill>
                  <a:schemeClr val="bg1"/>
                </a:solidFill>
                <a:latin typeface="+mn-lt"/>
                <a:ea typeface="Verdana" panose="020B0604030504040204" pitchFamily="34" charset="0"/>
                <a:cs typeface="Verdana" panose="020B0604030504040204" pitchFamily="34" charset="0"/>
              </a:defRPr>
            </a:lvl2pPr>
            <a:lvl3pPr marL="914400" indent="0">
              <a:buClr>
                <a:srgbClr val="DC4405"/>
              </a:buClr>
              <a:buFont typeface="Courier New" panose="02070309020205020404" pitchFamily="49" charset="0"/>
              <a:buNone/>
              <a:defRPr sz="1600">
                <a:solidFill>
                  <a:schemeClr val="bg1"/>
                </a:solidFill>
                <a:latin typeface="+mn-lt"/>
                <a:ea typeface="Verdana" panose="020B0604030504040204" pitchFamily="34" charset="0"/>
                <a:cs typeface="Verdana" panose="020B0604030504040204" pitchFamily="34" charset="0"/>
              </a:defRPr>
            </a:lvl3pPr>
            <a:lvl4pPr marL="1371600" indent="0">
              <a:buClr>
                <a:srgbClr val="DC4405"/>
              </a:buClr>
              <a:buFont typeface="Courier New" panose="02070309020205020404" pitchFamily="49" charset="0"/>
              <a:buNone/>
              <a:defRPr sz="1400">
                <a:solidFill>
                  <a:schemeClr val="bg1"/>
                </a:solidFill>
                <a:latin typeface="+mn-lt"/>
                <a:ea typeface="Verdana" panose="020B0604030504040204" pitchFamily="34" charset="0"/>
                <a:cs typeface="Verdana" panose="020B0604030504040204" pitchFamily="34" charset="0"/>
              </a:defRPr>
            </a:lvl4pPr>
            <a:lvl5pPr marL="1828800" indent="0">
              <a:buClr>
                <a:srgbClr val="DC4405"/>
              </a:buClr>
              <a:buFont typeface="Courier New" panose="02070309020205020404" pitchFamily="49" charset="0"/>
              <a:buNone/>
              <a:defRPr sz="1400">
                <a:solidFill>
                  <a:schemeClr val="bg1"/>
                </a:solidFill>
                <a:latin typeface="+mn-lt"/>
                <a:ea typeface="Verdana" panose="020B0604030504040204" pitchFamily="34" charset="0"/>
                <a:cs typeface="Verdana" panose="020B060403050404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5614800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800" b="1">
                <a:solidFill>
                  <a:srgbClr val="DC4405"/>
                </a:solidFill>
              </a:defRPr>
            </a:lvl1pPr>
          </a:lstStyle>
          <a:p>
            <a:r>
              <a:rPr lang="en-US"/>
              <a:t>Click to edit Master title style</a:t>
            </a:r>
          </a:p>
        </p:txBody>
      </p:sp>
      <p:cxnSp>
        <p:nvCxnSpPr>
          <p:cNvPr id="6" name="Straight Connector 5"/>
          <p:cNvCxnSpPr/>
          <p:nvPr userDrawn="1"/>
        </p:nvCxnSpPr>
        <p:spPr>
          <a:xfrm flipV="1">
            <a:off x="0" y="3423684"/>
            <a:ext cx="12192000" cy="12918"/>
          </a:xfrm>
          <a:prstGeom prst="line">
            <a:avLst/>
          </a:prstGeom>
          <a:ln w="50800">
            <a:solidFill>
              <a:srgbClr val="DC4405"/>
            </a:solidFill>
          </a:ln>
        </p:spPr>
        <p:style>
          <a:lnRef idx="1">
            <a:schemeClr val="accent1"/>
          </a:lnRef>
          <a:fillRef idx="0">
            <a:schemeClr val="accent1"/>
          </a:fillRef>
          <a:effectRef idx="0">
            <a:schemeClr val="accent1"/>
          </a:effectRef>
          <a:fontRef idx="minor">
            <a:schemeClr val="tx1"/>
          </a:fontRef>
        </p:style>
      </p:cxnSp>
      <p:sp>
        <p:nvSpPr>
          <p:cNvPr id="8" name="Oval 7"/>
          <p:cNvSpPr/>
          <p:nvPr userDrawn="1"/>
        </p:nvSpPr>
        <p:spPr>
          <a:xfrm>
            <a:off x="1237796" y="3278260"/>
            <a:ext cx="316684" cy="316684"/>
          </a:xfrm>
          <a:prstGeom prst="ellipse">
            <a:avLst/>
          </a:prstGeom>
          <a:solidFill>
            <a:srgbClr val="DC4305"/>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C4405"/>
              </a:solidFill>
            </a:endParaRPr>
          </a:p>
        </p:txBody>
      </p:sp>
      <p:sp>
        <p:nvSpPr>
          <p:cNvPr id="11" name="Text Placeholder 15"/>
          <p:cNvSpPr>
            <a:spLocks noGrp="1"/>
          </p:cNvSpPr>
          <p:nvPr>
            <p:ph type="body" sz="quarter" idx="13" hasCustomPrompt="1"/>
          </p:nvPr>
        </p:nvSpPr>
        <p:spPr>
          <a:xfrm>
            <a:off x="794433" y="2861060"/>
            <a:ext cx="1520092" cy="344488"/>
          </a:xfrm>
        </p:spPr>
        <p:txBody>
          <a:bodyPr anchor="ctr" anchorCtr="0">
            <a:noAutofit/>
          </a:bodyPr>
          <a:lstStyle>
            <a:lvl1pPr marL="0" indent="0" algn="l">
              <a:buNone/>
              <a:defRPr sz="2800" b="1">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Date</a:t>
            </a:r>
          </a:p>
        </p:txBody>
      </p:sp>
      <p:sp>
        <p:nvSpPr>
          <p:cNvPr id="12" name="Text Placeholder 17"/>
          <p:cNvSpPr>
            <a:spLocks noGrp="1"/>
          </p:cNvSpPr>
          <p:nvPr>
            <p:ph type="body" sz="quarter" idx="14" hasCustomPrompt="1"/>
          </p:nvPr>
        </p:nvSpPr>
        <p:spPr>
          <a:xfrm>
            <a:off x="794434" y="2030819"/>
            <a:ext cx="1520092" cy="751070"/>
          </a:xfrm>
        </p:spPr>
        <p:txBody>
          <a:bodyPr anchor="ctr" anchorCtr="0">
            <a:noAutofit/>
          </a:bodyPr>
          <a:lstStyle>
            <a:lvl1pPr marL="0" indent="0">
              <a:buClr>
                <a:srgbClr val="DC4405"/>
              </a:buClr>
              <a:buFont typeface="Courier New" panose="02070309020205020404" pitchFamily="49" charset="0"/>
              <a:buNone/>
              <a:defRPr sz="2000">
                <a:solidFill>
                  <a:schemeClr val="tx1"/>
                </a:solidFill>
                <a:latin typeface="+mn-lt"/>
                <a:ea typeface="Verdana" panose="020B0604030504040204" pitchFamily="34" charset="0"/>
                <a:cs typeface="Verdana" panose="020B0604030504040204" pitchFamily="34" charset="0"/>
              </a:defRPr>
            </a:lvl1pPr>
            <a:lvl2pPr marL="457200" indent="0">
              <a:buClr>
                <a:srgbClr val="DC4405"/>
              </a:buClr>
              <a:buFont typeface="Courier New" panose="02070309020205020404" pitchFamily="49" charset="0"/>
              <a:buNone/>
              <a:defRPr sz="18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14400" indent="0">
              <a:buClr>
                <a:srgbClr val="DC4405"/>
              </a:buClr>
              <a:buFont typeface="Courier New" panose="02070309020205020404" pitchFamily="49" charset="0"/>
              <a:buNone/>
              <a:defRPr sz="16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371600"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828800"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text</a:t>
            </a:r>
          </a:p>
        </p:txBody>
      </p:sp>
      <p:sp>
        <p:nvSpPr>
          <p:cNvPr id="9" name="Oval 8"/>
          <p:cNvSpPr/>
          <p:nvPr userDrawn="1"/>
        </p:nvSpPr>
        <p:spPr>
          <a:xfrm>
            <a:off x="5939574" y="3278260"/>
            <a:ext cx="316684" cy="316684"/>
          </a:xfrm>
          <a:prstGeom prst="ellipse">
            <a:avLst/>
          </a:prstGeom>
          <a:solidFill>
            <a:srgbClr val="DC4305"/>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C4405"/>
              </a:solidFill>
            </a:endParaRPr>
          </a:p>
        </p:txBody>
      </p:sp>
      <p:sp>
        <p:nvSpPr>
          <p:cNvPr id="15" name="Text Placeholder 15"/>
          <p:cNvSpPr>
            <a:spLocks noGrp="1"/>
          </p:cNvSpPr>
          <p:nvPr>
            <p:ph type="body" sz="quarter" idx="17" hasCustomPrompt="1"/>
          </p:nvPr>
        </p:nvSpPr>
        <p:spPr>
          <a:xfrm>
            <a:off x="5496212" y="3654738"/>
            <a:ext cx="1520092" cy="344488"/>
          </a:xfrm>
        </p:spPr>
        <p:txBody>
          <a:bodyPr anchor="ctr" anchorCtr="0">
            <a:noAutofit/>
          </a:bodyPr>
          <a:lstStyle>
            <a:lvl1pPr marL="0" indent="0" algn="l">
              <a:buNone/>
              <a:defRPr sz="2800" b="1">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Date</a:t>
            </a:r>
          </a:p>
        </p:txBody>
      </p:sp>
      <p:sp>
        <p:nvSpPr>
          <p:cNvPr id="16" name="Text Placeholder 17"/>
          <p:cNvSpPr>
            <a:spLocks noGrp="1"/>
          </p:cNvSpPr>
          <p:nvPr>
            <p:ph type="body" sz="quarter" idx="18" hasCustomPrompt="1"/>
          </p:nvPr>
        </p:nvSpPr>
        <p:spPr>
          <a:xfrm>
            <a:off x="5496212" y="4059937"/>
            <a:ext cx="1520092" cy="751070"/>
          </a:xfrm>
        </p:spPr>
        <p:txBody>
          <a:bodyPr anchor="ctr" anchorCtr="0">
            <a:noAutofit/>
          </a:bodyPr>
          <a:lstStyle>
            <a:lvl1pPr marL="0" indent="0">
              <a:buClr>
                <a:srgbClr val="DC4405"/>
              </a:buClr>
              <a:buFont typeface="Courier New" panose="02070309020205020404" pitchFamily="49" charset="0"/>
              <a:buNone/>
              <a:defRPr sz="2000">
                <a:solidFill>
                  <a:schemeClr val="tx1"/>
                </a:solidFill>
                <a:latin typeface="+mn-lt"/>
                <a:ea typeface="Verdana" panose="020B0604030504040204" pitchFamily="34" charset="0"/>
                <a:cs typeface="Verdana" panose="020B0604030504040204" pitchFamily="34" charset="0"/>
              </a:defRPr>
            </a:lvl1pPr>
            <a:lvl2pPr marL="457200" indent="0">
              <a:buClr>
                <a:srgbClr val="DC4405"/>
              </a:buClr>
              <a:buFont typeface="Courier New" panose="02070309020205020404" pitchFamily="49" charset="0"/>
              <a:buNone/>
              <a:defRPr sz="18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14400" indent="0">
              <a:buClr>
                <a:srgbClr val="DC4405"/>
              </a:buClr>
              <a:buFont typeface="Courier New" panose="02070309020205020404" pitchFamily="49" charset="0"/>
              <a:buNone/>
              <a:defRPr sz="16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371600"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828800"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text</a:t>
            </a:r>
          </a:p>
        </p:txBody>
      </p:sp>
      <p:sp>
        <p:nvSpPr>
          <p:cNvPr id="10" name="Oval 9"/>
          <p:cNvSpPr/>
          <p:nvPr userDrawn="1"/>
        </p:nvSpPr>
        <p:spPr>
          <a:xfrm>
            <a:off x="10641353" y="3265342"/>
            <a:ext cx="316684" cy="316684"/>
          </a:xfrm>
          <a:prstGeom prst="ellipse">
            <a:avLst/>
          </a:prstGeom>
          <a:solidFill>
            <a:srgbClr val="DC4305"/>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C4405"/>
              </a:solidFill>
            </a:endParaRPr>
          </a:p>
        </p:txBody>
      </p:sp>
      <p:sp>
        <p:nvSpPr>
          <p:cNvPr id="13" name="Text Placeholder 15"/>
          <p:cNvSpPr>
            <a:spLocks noGrp="1"/>
          </p:cNvSpPr>
          <p:nvPr>
            <p:ph type="body" sz="quarter" idx="15" hasCustomPrompt="1"/>
          </p:nvPr>
        </p:nvSpPr>
        <p:spPr>
          <a:xfrm>
            <a:off x="10197990" y="2861060"/>
            <a:ext cx="1520092" cy="344488"/>
          </a:xfrm>
        </p:spPr>
        <p:txBody>
          <a:bodyPr anchor="ctr" anchorCtr="0">
            <a:noAutofit/>
          </a:bodyPr>
          <a:lstStyle>
            <a:lvl1pPr marL="0" indent="0" algn="l">
              <a:buNone/>
              <a:defRPr sz="2800" b="1">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Date</a:t>
            </a:r>
          </a:p>
        </p:txBody>
      </p:sp>
      <p:sp>
        <p:nvSpPr>
          <p:cNvPr id="14" name="Text Placeholder 17"/>
          <p:cNvSpPr>
            <a:spLocks noGrp="1"/>
          </p:cNvSpPr>
          <p:nvPr>
            <p:ph type="body" sz="quarter" idx="16" hasCustomPrompt="1"/>
          </p:nvPr>
        </p:nvSpPr>
        <p:spPr>
          <a:xfrm>
            <a:off x="10197991" y="2030819"/>
            <a:ext cx="1520092" cy="751070"/>
          </a:xfrm>
        </p:spPr>
        <p:txBody>
          <a:bodyPr anchor="ctr" anchorCtr="0">
            <a:noAutofit/>
          </a:bodyPr>
          <a:lstStyle>
            <a:lvl1pPr marL="0" indent="0">
              <a:buClr>
                <a:srgbClr val="DC4405"/>
              </a:buClr>
              <a:buFont typeface="Courier New" panose="02070309020205020404" pitchFamily="49" charset="0"/>
              <a:buNone/>
              <a:defRPr sz="2000">
                <a:solidFill>
                  <a:schemeClr val="tx1"/>
                </a:solidFill>
                <a:latin typeface="+mn-lt"/>
                <a:ea typeface="Verdana" panose="020B0604030504040204" pitchFamily="34" charset="0"/>
                <a:cs typeface="Verdana" panose="020B0604030504040204" pitchFamily="34" charset="0"/>
              </a:defRPr>
            </a:lvl1pPr>
            <a:lvl2pPr marL="457200" indent="0">
              <a:buClr>
                <a:srgbClr val="DC4405"/>
              </a:buClr>
              <a:buFont typeface="Courier New" panose="02070309020205020404" pitchFamily="49" charset="0"/>
              <a:buNone/>
              <a:defRPr sz="18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14400" indent="0">
              <a:buClr>
                <a:srgbClr val="DC4405"/>
              </a:buClr>
              <a:buFont typeface="Courier New" panose="02070309020205020404" pitchFamily="49" charset="0"/>
              <a:buNone/>
              <a:defRPr sz="16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371600"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828800"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text</a:t>
            </a:r>
          </a:p>
        </p:txBody>
      </p:sp>
    </p:spTree>
    <p:extLst>
      <p:ext uri="{BB962C8B-B14F-4D97-AF65-F5344CB8AC3E}">
        <p14:creationId xmlns:p14="http://schemas.microsoft.com/office/powerpoint/2010/main" val="42899506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9_Custom Layou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800" b="1">
                <a:solidFill>
                  <a:schemeClr val="bg1"/>
                </a:solidFill>
              </a:defRPr>
            </a:lvl1pPr>
          </a:lstStyle>
          <a:p>
            <a:r>
              <a:rPr lang="en-US"/>
              <a:t>Click to edit Master title style</a:t>
            </a:r>
          </a:p>
        </p:txBody>
      </p:sp>
      <p:cxnSp>
        <p:nvCxnSpPr>
          <p:cNvPr id="6" name="Straight Connector 5"/>
          <p:cNvCxnSpPr/>
          <p:nvPr userDrawn="1"/>
        </p:nvCxnSpPr>
        <p:spPr>
          <a:xfrm flipV="1">
            <a:off x="0" y="3423684"/>
            <a:ext cx="12192000" cy="12918"/>
          </a:xfrm>
          <a:prstGeom prst="line">
            <a:avLst/>
          </a:prstGeom>
          <a:ln w="50800">
            <a:solidFill>
              <a:srgbClr val="DC4405"/>
            </a:solidFill>
          </a:ln>
        </p:spPr>
        <p:style>
          <a:lnRef idx="1">
            <a:schemeClr val="accent1"/>
          </a:lnRef>
          <a:fillRef idx="0">
            <a:schemeClr val="accent1"/>
          </a:fillRef>
          <a:effectRef idx="0">
            <a:schemeClr val="accent1"/>
          </a:effectRef>
          <a:fontRef idx="minor">
            <a:schemeClr val="tx1"/>
          </a:fontRef>
        </p:style>
      </p:cxnSp>
      <p:sp>
        <p:nvSpPr>
          <p:cNvPr id="8" name="Oval 7"/>
          <p:cNvSpPr/>
          <p:nvPr userDrawn="1"/>
        </p:nvSpPr>
        <p:spPr>
          <a:xfrm>
            <a:off x="1237796" y="3278260"/>
            <a:ext cx="316684" cy="316684"/>
          </a:xfrm>
          <a:prstGeom prst="ellipse">
            <a:avLst/>
          </a:prstGeom>
          <a:solidFill>
            <a:srgbClr val="DC4305"/>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C4405"/>
              </a:solidFill>
            </a:endParaRPr>
          </a:p>
        </p:txBody>
      </p:sp>
      <p:sp>
        <p:nvSpPr>
          <p:cNvPr id="11" name="Text Placeholder 15"/>
          <p:cNvSpPr>
            <a:spLocks noGrp="1"/>
          </p:cNvSpPr>
          <p:nvPr>
            <p:ph type="body" sz="quarter" idx="13" hasCustomPrompt="1"/>
          </p:nvPr>
        </p:nvSpPr>
        <p:spPr>
          <a:xfrm>
            <a:off x="794433" y="2861060"/>
            <a:ext cx="1520092" cy="344488"/>
          </a:xfrm>
        </p:spPr>
        <p:txBody>
          <a:bodyPr anchor="ctr" anchorCtr="0">
            <a:noAutofit/>
          </a:bodyPr>
          <a:lstStyle>
            <a:lvl1pPr marL="0" indent="0" algn="l">
              <a:buNone/>
              <a:defRPr sz="2800" b="1">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Date</a:t>
            </a:r>
          </a:p>
        </p:txBody>
      </p:sp>
      <p:sp>
        <p:nvSpPr>
          <p:cNvPr id="12" name="Text Placeholder 17"/>
          <p:cNvSpPr>
            <a:spLocks noGrp="1"/>
          </p:cNvSpPr>
          <p:nvPr>
            <p:ph type="body" sz="quarter" idx="14" hasCustomPrompt="1"/>
          </p:nvPr>
        </p:nvSpPr>
        <p:spPr>
          <a:xfrm>
            <a:off x="794434" y="2030819"/>
            <a:ext cx="1520092" cy="751070"/>
          </a:xfrm>
        </p:spPr>
        <p:txBody>
          <a:bodyPr anchor="ctr" anchorCtr="0">
            <a:noAutofit/>
          </a:bodyPr>
          <a:lstStyle>
            <a:lvl1pPr marL="0" indent="0">
              <a:buClr>
                <a:srgbClr val="DC4405"/>
              </a:buClr>
              <a:buFont typeface="Courier New" panose="02070309020205020404" pitchFamily="49" charset="0"/>
              <a:buNone/>
              <a:defRPr sz="2000">
                <a:solidFill>
                  <a:schemeClr val="bg1"/>
                </a:solidFill>
                <a:latin typeface="Gill Sans"/>
                <a:ea typeface="Verdana" panose="020B0604030504040204" pitchFamily="34" charset="0"/>
                <a:cs typeface="Verdana" panose="020B0604030504040204" pitchFamily="34" charset="0"/>
              </a:defRPr>
            </a:lvl1pPr>
            <a:lvl2pPr marL="457200" indent="0">
              <a:buClr>
                <a:srgbClr val="DC4405"/>
              </a:buClr>
              <a:buFont typeface="Courier New" panose="02070309020205020404" pitchFamily="49" charset="0"/>
              <a:buNone/>
              <a:defRPr sz="18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14400" indent="0">
              <a:buClr>
                <a:srgbClr val="DC4405"/>
              </a:buClr>
              <a:buFont typeface="Courier New" panose="02070309020205020404" pitchFamily="49" charset="0"/>
              <a:buNone/>
              <a:defRPr sz="16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371600"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828800"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text</a:t>
            </a:r>
          </a:p>
        </p:txBody>
      </p:sp>
      <p:sp>
        <p:nvSpPr>
          <p:cNvPr id="9" name="Oval 8"/>
          <p:cNvSpPr/>
          <p:nvPr userDrawn="1"/>
        </p:nvSpPr>
        <p:spPr>
          <a:xfrm>
            <a:off x="5939574" y="3278260"/>
            <a:ext cx="316684" cy="316684"/>
          </a:xfrm>
          <a:prstGeom prst="ellipse">
            <a:avLst/>
          </a:prstGeom>
          <a:solidFill>
            <a:srgbClr val="DC4305"/>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C4405"/>
              </a:solidFill>
            </a:endParaRPr>
          </a:p>
        </p:txBody>
      </p:sp>
      <p:sp>
        <p:nvSpPr>
          <p:cNvPr id="15" name="Text Placeholder 15"/>
          <p:cNvSpPr>
            <a:spLocks noGrp="1"/>
          </p:cNvSpPr>
          <p:nvPr>
            <p:ph type="body" sz="quarter" idx="17" hasCustomPrompt="1"/>
          </p:nvPr>
        </p:nvSpPr>
        <p:spPr>
          <a:xfrm>
            <a:off x="5496212" y="3654738"/>
            <a:ext cx="1520092" cy="344488"/>
          </a:xfrm>
        </p:spPr>
        <p:txBody>
          <a:bodyPr anchor="ctr" anchorCtr="0">
            <a:noAutofit/>
          </a:bodyPr>
          <a:lstStyle>
            <a:lvl1pPr marL="0" indent="0" algn="l">
              <a:buNone/>
              <a:defRPr sz="2800" b="1">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Date</a:t>
            </a:r>
          </a:p>
        </p:txBody>
      </p:sp>
      <p:sp>
        <p:nvSpPr>
          <p:cNvPr id="16" name="Text Placeholder 17"/>
          <p:cNvSpPr>
            <a:spLocks noGrp="1"/>
          </p:cNvSpPr>
          <p:nvPr>
            <p:ph type="body" sz="quarter" idx="18" hasCustomPrompt="1"/>
          </p:nvPr>
        </p:nvSpPr>
        <p:spPr>
          <a:xfrm>
            <a:off x="5496212" y="4059937"/>
            <a:ext cx="1520092" cy="751070"/>
          </a:xfrm>
        </p:spPr>
        <p:txBody>
          <a:bodyPr anchor="ctr" anchorCtr="0">
            <a:noAutofit/>
          </a:bodyPr>
          <a:lstStyle>
            <a:lvl1pPr marL="0" indent="0">
              <a:buClr>
                <a:srgbClr val="DC4405"/>
              </a:buClr>
              <a:buFont typeface="Courier New" panose="02070309020205020404" pitchFamily="49" charset="0"/>
              <a:buNone/>
              <a:defRPr sz="2000">
                <a:solidFill>
                  <a:schemeClr val="bg1"/>
                </a:solidFill>
                <a:latin typeface="+mn-lt"/>
                <a:ea typeface="Verdana" panose="020B0604030504040204" pitchFamily="34" charset="0"/>
                <a:cs typeface="Verdana" panose="020B0604030504040204" pitchFamily="34" charset="0"/>
              </a:defRPr>
            </a:lvl1pPr>
            <a:lvl2pPr marL="457200" indent="0">
              <a:buClr>
                <a:srgbClr val="DC4405"/>
              </a:buClr>
              <a:buFont typeface="Courier New" panose="02070309020205020404" pitchFamily="49" charset="0"/>
              <a:buNone/>
              <a:defRPr sz="18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14400" indent="0">
              <a:buClr>
                <a:srgbClr val="DC4405"/>
              </a:buClr>
              <a:buFont typeface="Courier New" panose="02070309020205020404" pitchFamily="49" charset="0"/>
              <a:buNone/>
              <a:defRPr sz="16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371600"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828800"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text</a:t>
            </a:r>
          </a:p>
        </p:txBody>
      </p:sp>
      <p:sp>
        <p:nvSpPr>
          <p:cNvPr id="10" name="Oval 9"/>
          <p:cNvSpPr/>
          <p:nvPr userDrawn="1"/>
        </p:nvSpPr>
        <p:spPr>
          <a:xfrm>
            <a:off x="10641353" y="3265342"/>
            <a:ext cx="316684" cy="316684"/>
          </a:xfrm>
          <a:prstGeom prst="ellipse">
            <a:avLst/>
          </a:prstGeom>
          <a:solidFill>
            <a:srgbClr val="DC4305"/>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C4405"/>
              </a:solidFill>
            </a:endParaRPr>
          </a:p>
        </p:txBody>
      </p:sp>
      <p:sp>
        <p:nvSpPr>
          <p:cNvPr id="13" name="Text Placeholder 15"/>
          <p:cNvSpPr>
            <a:spLocks noGrp="1"/>
          </p:cNvSpPr>
          <p:nvPr>
            <p:ph type="body" sz="quarter" idx="15" hasCustomPrompt="1"/>
          </p:nvPr>
        </p:nvSpPr>
        <p:spPr>
          <a:xfrm>
            <a:off x="10197990" y="2861060"/>
            <a:ext cx="1520092" cy="344488"/>
          </a:xfrm>
        </p:spPr>
        <p:txBody>
          <a:bodyPr anchor="ctr" anchorCtr="0">
            <a:noAutofit/>
          </a:bodyPr>
          <a:lstStyle>
            <a:lvl1pPr marL="0" indent="0" algn="l">
              <a:buNone/>
              <a:defRPr sz="2800" b="1">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Date</a:t>
            </a:r>
          </a:p>
        </p:txBody>
      </p:sp>
      <p:sp>
        <p:nvSpPr>
          <p:cNvPr id="14" name="Text Placeholder 17"/>
          <p:cNvSpPr>
            <a:spLocks noGrp="1"/>
          </p:cNvSpPr>
          <p:nvPr>
            <p:ph type="body" sz="quarter" idx="16" hasCustomPrompt="1"/>
          </p:nvPr>
        </p:nvSpPr>
        <p:spPr>
          <a:xfrm>
            <a:off x="10197991" y="2030819"/>
            <a:ext cx="1520092" cy="751070"/>
          </a:xfrm>
        </p:spPr>
        <p:txBody>
          <a:bodyPr anchor="ctr" anchorCtr="0">
            <a:noAutofit/>
          </a:bodyPr>
          <a:lstStyle>
            <a:lvl1pPr marL="0" indent="0">
              <a:buClr>
                <a:srgbClr val="DC4405"/>
              </a:buClr>
              <a:buFont typeface="Courier New" panose="02070309020205020404" pitchFamily="49" charset="0"/>
              <a:buNone/>
              <a:defRPr sz="2000">
                <a:solidFill>
                  <a:schemeClr val="bg1"/>
                </a:solidFill>
                <a:latin typeface="+mn-lt"/>
                <a:ea typeface="Verdana" panose="020B0604030504040204" pitchFamily="34" charset="0"/>
                <a:cs typeface="Verdana" panose="020B0604030504040204" pitchFamily="34" charset="0"/>
              </a:defRPr>
            </a:lvl1pPr>
            <a:lvl2pPr marL="457200" indent="0">
              <a:buClr>
                <a:srgbClr val="DC4405"/>
              </a:buClr>
              <a:buFont typeface="Courier New" panose="02070309020205020404" pitchFamily="49" charset="0"/>
              <a:buNone/>
              <a:defRPr sz="18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14400" indent="0">
              <a:buClr>
                <a:srgbClr val="DC4405"/>
              </a:buClr>
              <a:buFont typeface="Courier New" panose="02070309020205020404" pitchFamily="49" charset="0"/>
              <a:buNone/>
              <a:defRPr sz="16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371600"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828800"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text</a:t>
            </a:r>
          </a:p>
        </p:txBody>
      </p:sp>
    </p:spTree>
    <p:extLst>
      <p:ext uri="{BB962C8B-B14F-4D97-AF65-F5344CB8AC3E}">
        <p14:creationId xmlns:p14="http://schemas.microsoft.com/office/powerpoint/2010/main" val="83494669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800" b="1">
                <a:solidFill>
                  <a:srgbClr val="DC4405"/>
                </a:solidFill>
              </a:defRPr>
            </a:lvl1pPr>
          </a:lstStyle>
          <a:p>
            <a:r>
              <a:rPr lang="en-US"/>
              <a:t>Click to edit Master title style</a:t>
            </a:r>
          </a:p>
        </p:txBody>
      </p:sp>
      <p:cxnSp>
        <p:nvCxnSpPr>
          <p:cNvPr id="6" name="Straight Connector 5"/>
          <p:cNvCxnSpPr/>
          <p:nvPr userDrawn="1"/>
        </p:nvCxnSpPr>
        <p:spPr>
          <a:xfrm flipV="1">
            <a:off x="0" y="3423684"/>
            <a:ext cx="12192000" cy="12918"/>
          </a:xfrm>
          <a:prstGeom prst="line">
            <a:avLst/>
          </a:prstGeom>
          <a:ln w="50800">
            <a:solidFill>
              <a:srgbClr val="DC4405"/>
            </a:solidFill>
          </a:ln>
        </p:spPr>
        <p:style>
          <a:lnRef idx="1">
            <a:schemeClr val="accent1"/>
          </a:lnRef>
          <a:fillRef idx="0">
            <a:schemeClr val="accent1"/>
          </a:fillRef>
          <a:effectRef idx="0">
            <a:schemeClr val="accent1"/>
          </a:effectRef>
          <a:fontRef idx="minor">
            <a:schemeClr val="tx1"/>
          </a:fontRef>
        </p:style>
      </p:cxnSp>
      <p:sp>
        <p:nvSpPr>
          <p:cNvPr id="8" name="Oval 7"/>
          <p:cNvSpPr/>
          <p:nvPr userDrawn="1"/>
        </p:nvSpPr>
        <p:spPr>
          <a:xfrm>
            <a:off x="1237796" y="3278260"/>
            <a:ext cx="316684" cy="316684"/>
          </a:xfrm>
          <a:prstGeom prst="ellipse">
            <a:avLst/>
          </a:prstGeom>
          <a:solidFill>
            <a:srgbClr val="DC4305"/>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C4405"/>
              </a:solidFill>
            </a:endParaRPr>
          </a:p>
        </p:txBody>
      </p:sp>
      <p:sp>
        <p:nvSpPr>
          <p:cNvPr id="11" name="Text Placeholder 15"/>
          <p:cNvSpPr>
            <a:spLocks noGrp="1"/>
          </p:cNvSpPr>
          <p:nvPr>
            <p:ph type="body" sz="quarter" idx="13" hasCustomPrompt="1"/>
          </p:nvPr>
        </p:nvSpPr>
        <p:spPr>
          <a:xfrm>
            <a:off x="794433" y="2861060"/>
            <a:ext cx="1520092" cy="344488"/>
          </a:xfrm>
        </p:spPr>
        <p:txBody>
          <a:bodyPr anchor="ctr" anchorCtr="0">
            <a:noAutofit/>
          </a:bodyPr>
          <a:lstStyle>
            <a:lvl1pPr marL="0" indent="0" algn="l">
              <a:buNone/>
              <a:defRPr sz="2800" b="1">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Date</a:t>
            </a:r>
          </a:p>
        </p:txBody>
      </p:sp>
      <p:sp>
        <p:nvSpPr>
          <p:cNvPr id="12" name="Text Placeholder 17"/>
          <p:cNvSpPr>
            <a:spLocks noGrp="1"/>
          </p:cNvSpPr>
          <p:nvPr>
            <p:ph type="body" sz="quarter" idx="14" hasCustomPrompt="1"/>
          </p:nvPr>
        </p:nvSpPr>
        <p:spPr>
          <a:xfrm>
            <a:off x="794434" y="2030819"/>
            <a:ext cx="1520092" cy="751070"/>
          </a:xfrm>
        </p:spPr>
        <p:txBody>
          <a:bodyPr anchor="ctr" anchorCtr="0">
            <a:noAutofit/>
          </a:bodyPr>
          <a:lstStyle>
            <a:lvl1pPr marL="0" indent="0">
              <a:buClr>
                <a:srgbClr val="DC4405"/>
              </a:buClr>
              <a:buFont typeface="Courier New" panose="02070309020205020404" pitchFamily="49" charset="0"/>
              <a:buNone/>
              <a:defRPr sz="2000">
                <a:solidFill>
                  <a:schemeClr val="tx1"/>
                </a:solidFill>
                <a:latin typeface="+mn-lt"/>
                <a:ea typeface="Verdana" panose="020B0604030504040204" pitchFamily="34" charset="0"/>
                <a:cs typeface="Verdana" panose="020B0604030504040204" pitchFamily="34" charset="0"/>
              </a:defRPr>
            </a:lvl1pPr>
            <a:lvl2pPr marL="457200" indent="0">
              <a:buClr>
                <a:srgbClr val="DC4405"/>
              </a:buClr>
              <a:buFont typeface="Courier New" panose="02070309020205020404" pitchFamily="49" charset="0"/>
              <a:buNone/>
              <a:defRPr sz="18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14400" indent="0">
              <a:buClr>
                <a:srgbClr val="DC4405"/>
              </a:buClr>
              <a:buFont typeface="Courier New" panose="02070309020205020404" pitchFamily="49" charset="0"/>
              <a:buNone/>
              <a:defRPr sz="16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371600"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828800"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text</a:t>
            </a:r>
          </a:p>
        </p:txBody>
      </p:sp>
      <p:sp>
        <p:nvSpPr>
          <p:cNvPr id="9" name="Oval 8"/>
          <p:cNvSpPr/>
          <p:nvPr userDrawn="1"/>
        </p:nvSpPr>
        <p:spPr>
          <a:xfrm>
            <a:off x="4089509" y="3278260"/>
            <a:ext cx="316684" cy="316684"/>
          </a:xfrm>
          <a:prstGeom prst="ellipse">
            <a:avLst/>
          </a:prstGeom>
          <a:solidFill>
            <a:srgbClr val="DC4305"/>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C4405"/>
              </a:solidFill>
            </a:endParaRPr>
          </a:p>
        </p:txBody>
      </p:sp>
      <p:sp>
        <p:nvSpPr>
          <p:cNvPr id="15" name="Text Placeholder 15"/>
          <p:cNvSpPr>
            <a:spLocks noGrp="1"/>
          </p:cNvSpPr>
          <p:nvPr>
            <p:ph type="body" sz="quarter" idx="17" hasCustomPrompt="1"/>
          </p:nvPr>
        </p:nvSpPr>
        <p:spPr>
          <a:xfrm>
            <a:off x="3646147" y="3662509"/>
            <a:ext cx="1520092" cy="344488"/>
          </a:xfrm>
        </p:spPr>
        <p:txBody>
          <a:bodyPr anchor="ctr" anchorCtr="0">
            <a:noAutofit/>
          </a:bodyPr>
          <a:lstStyle>
            <a:lvl1pPr marL="0" indent="0" algn="l">
              <a:buNone/>
              <a:defRPr sz="2800" b="1">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Date</a:t>
            </a:r>
          </a:p>
        </p:txBody>
      </p:sp>
      <p:sp>
        <p:nvSpPr>
          <p:cNvPr id="16" name="Text Placeholder 17"/>
          <p:cNvSpPr>
            <a:spLocks noGrp="1"/>
          </p:cNvSpPr>
          <p:nvPr>
            <p:ph type="body" sz="quarter" idx="18" hasCustomPrompt="1"/>
          </p:nvPr>
        </p:nvSpPr>
        <p:spPr>
          <a:xfrm>
            <a:off x="3646147" y="4067708"/>
            <a:ext cx="1520092" cy="751070"/>
          </a:xfrm>
        </p:spPr>
        <p:txBody>
          <a:bodyPr anchor="ctr" anchorCtr="0">
            <a:noAutofit/>
          </a:bodyPr>
          <a:lstStyle>
            <a:lvl1pPr marL="0" indent="0">
              <a:buClr>
                <a:srgbClr val="DC4405"/>
              </a:buClr>
              <a:buFont typeface="Courier New" panose="02070309020205020404" pitchFamily="49" charset="0"/>
              <a:buNone/>
              <a:defRPr sz="2000">
                <a:solidFill>
                  <a:schemeClr val="tx1"/>
                </a:solidFill>
                <a:latin typeface="+mn-lt"/>
                <a:ea typeface="Verdana" panose="020B0604030504040204" pitchFamily="34" charset="0"/>
                <a:cs typeface="Verdana" panose="020B0604030504040204" pitchFamily="34" charset="0"/>
              </a:defRPr>
            </a:lvl1pPr>
            <a:lvl2pPr marL="457200" indent="0">
              <a:buClr>
                <a:srgbClr val="DC4405"/>
              </a:buClr>
              <a:buFont typeface="Courier New" panose="02070309020205020404" pitchFamily="49" charset="0"/>
              <a:buNone/>
              <a:defRPr sz="18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14400" indent="0">
              <a:buClr>
                <a:srgbClr val="DC4405"/>
              </a:buClr>
              <a:buFont typeface="Courier New" panose="02070309020205020404" pitchFamily="49" charset="0"/>
              <a:buNone/>
              <a:defRPr sz="16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371600"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828800"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text</a:t>
            </a:r>
          </a:p>
        </p:txBody>
      </p:sp>
      <p:sp>
        <p:nvSpPr>
          <p:cNvPr id="17" name="Oval 16"/>
          <p:cNvSpPr/>
          <p:nvPr userDrawn="1"/>
        </p:nvSpPr>
        <p:spPr>
          <a:xfrm>
            <a:off x="7789640" y="3271801"/>
            <a:ext cx="316684" cy="316684"/>
          </a:xfrm>
          <a:prstGeom prst="ellipse">
            <a:avLst/>
          </a:prstGeom>
          <a:solidFill>
            <a:srgbClr val="DC4305"/>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C4405"/>
              </a:solidFill>
            </a:endParaRPr>
          </a:p>
        </p:txBody>
      </p:sp>
      <p:sp>
        <p:nvSpPr>
          <p:cNvPr id="13" name="Text Placeholder 15"/>
          <p:cNvSpPr>
            <a:spLocks noGrp="1"/>
          </p:cNvSpPr>
          <p:nvPr>
            <p:ph type="body" sz="quarter" idx="15" hasCustomPrompt="1"/>
          </p:nvPr>
        </p:nvSpPr>
        <p:spPr>
          <a:xfrm>
            <a:off x="7346278" y="2861060"/>
            <a:ext cx="1520092" cy="344488"/>
          </a:xfrm>
        </p:spPr>
        <p:txBody>
          <a:bodyPr anchor="ctr" anchorCtr="0">
            <a:noAutofit/>
          </a:bodyPr>
          <a:lstStyle>
            <a:lvl1pPr marL="0" indent="0" algn="l">
              <a:buNone/>
              <a:defRPr sz="2800" b="1">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Date</a:t>
            </a:r>
          </a:p>
        </p:txBody>
      </p:sp>
      <p:sp>
        <p:nvSpPr>
          <p:cNvPr id="14" name="Text Placeholder 17"/>
          <p:cNvSpPr>
            <a:spLocks noGrp="1"/>
          </p:cNvSpPr>
          <p:nvPr>
            <p:ph type="body" sz="quarter" idx="16" hasCustomPrompt="1"/>
          </p:nvPr>
        </p:nvSpPr>
        <p:spPr>
          <a:xfrm>
            <a:off x="7346279" y="2030819"/>
            <a:ext cx="1520092" cy="751070"/>
          </a:xfrm>
        </p:spPr>
        <p:txBody>
          <a:bodyPr anchor="ctr" anchorCtr="0">
            <a:noAutofit/>
          </a:bodyPr>
          <a:lstStyle>
            <a:lvl1pPr marL="0" indent="0">
              <a:buClr>
                <a:srgbClr val="DC4405"/>
              </a:buClr>
              <a:buFont typeface="Courier New" panose="02070309020205020404" pitchFamily="49" charset="0"/>
              <a:buNone/>
              <a:defRPr sz="2000">
                <a:solidFill>
                  <a:schemeClr val="tx1"/>
                </a:solidFill>
                <a:latin typeface="+mn-lt"/>
                <a:ea typeface="Verdana" panose="020B0604030504040204" pitchFamily="34" charset="0"/>
                <a:cs typeface="Verdana" panose="020B0604030504040204" pitchFamily="34" charset="0"/>
              </a:defRPr>
            </a:lvl1pPr>
            <a:lvl2pPr marL="457200" indent="0">
              <a:buClr>
                <a:srgbClr val="DC4405"/>
              </a:buClr>
              <a:buFont typeface="Courier New" panose="02070309020205020404" pitchFamily="49" charset="0"/>
              <a:buNone/>
              <a:defRPr sz="18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14400" indent="0">
              <a:buClr>
                <a:srgbClr val="DC4405"/>
              </a:buClr>
              <a:buFont typeface="Courier New" panose="02070309020205020404" pitchFamily="49" charset="0"/>
              <a:buNone/>
              <a:defRPr sz="16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371600"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828800"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text</a:t>
            </a:r>
          </a:p>
        </p:txBody>
      </p:sp>
      <p:sp>
        <p:nvSpPr>
          <p:cNvPr id="10" name="Oval 9"/>
          <p:cNvSpPr/>
          <p:nvPr userDrawn="1"/>
        </p:nvSpPr>
        <p:spPr>
          <a:xfrm>
            <a:off x="10641353" y="3265342"/>
            <a:ext cx="316684" cy="316684"/>
          </a:xfrm>
          <a:prstGeom prst="ellipse">
            <a:avLst/>
          </a:prstGeom>
          <a:solidFill>
            <a:srgbClr val="DC4305"/>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C4405"/>
              </a:solidFill>
            </a:endParaRPr>
          </a:p>
        </p:txBody>
      </p:sp>
      <p:sp>
        <p:nvSpPr>
          <p:cNvPr id="18" name="Text Placeholder 15"/>
          <p:cNvSpPr>
            <a:spLocks noGrp="1"/>
          </p:cNvSpPr>
          <p:nvPr>
            <p:ph type="body" sz="quarter" idx="19" hasCustomPrompt="1"/>
          </p:nvPr>
        </p:nvSpPr>
        <p:spPr>
          <a:xfrm>
            <a:off x="10197991" y="3662509"/>
            <a:ext cx="1520092" cy="344488"/>
          </a:xfrm>
        </p:spPr>
        <p:txBody>
          <a:bodyPr anchor="ctr" anchorCtr="0">
            <a:noAutofit/>
          </a:bodyPr>
          <a:lstStyle>
            <a:lvl1pPr marL="0" indent="0" algn="l">
              <a:buNone/>
              <a:defRPr sz="2800" b="1">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Date</a:t>
            </a:r>
          </a:p>
        </p:txBody>
      </p:sp>
      <p:sp>
        <p:nvSpPr>
          <p:cNvPr id="19" name="Text Placeholder 17"/>
          <p:cNvSpPr>
            <a:spLocks noGrp="1"/>
          </p:cNvSpPr>
          <p:nvPr>
            <p:ph type="body" sz="quarter" idx="20" hasCustomPrompt="1"/>
          </p:nvPr>
        </p:nvSpPr>
        <p:spPr>
          <a:xfrm>
            <a:off x="10197991" y="4067708"/>
            <a:ext cx="1520092" cy="751070"/>
          </a:xfrm>
        </p:spPr>
        <p:txBody>
          <a:bodyPr anchor="ctr" anchorCtr="0">
            <a:noAutofit/>
          </a:bodyPr>
          <a:lstStyle>
            <a:lvl1pPr marL="0" indent="0">
              <a:buClr>
                <a:srgbClr val="DC4405"/>
              </a:buClr>
              <a:buFont typeface="Courier New" panose="02070309020205020404" pitchFamily="49" charset="0"/>
              <a:buNone/>
              <a:defRPr sz="2000">
                <a:solidFill>
                  <a:schemeClr val="tx1"/>
                </a:solidFill>
                <a:latin typeface="+mn-lt"/>
                <a:ea typeface="Verdana" panose="020B0604030504040204" pitchFamily="34" charset="0"/>
                <a:cs typeface="Verdana" panose="020B0604030504040204" pitchFamily="34" charset="0"/>
              </a:defRPr>
            </a:lvl1pPr>
            <a:lvl2pPr marL="457200" indent="0">
              <a:buClr>
                <a:srgbClr val="DC4405"/>
              </a:buClr>
              <a:buFont typeface="Courier New" panose="02070309020205020404" pitchFamily="49" charset="0"/>
              <a:buNone/>
              <a:defRPr sz="18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14400" indent="0">
              <a:buClr>
                <a:srgbClr val="DC4405"/>
              </a:buClr>
              <a:buFont typeface="Courier New" panose="02070309020205020404" pitchFamily="49" charset="0"/>
              <a:buNone/>
              <a:defRPr sz="16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371600"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828800"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text</a:t>
            </a:r>
          </a:p>
        </p:txBody>
      </p:sp>
    </p:spTree>
    <p:extLst>
      <p:ext uri="{BB962C8B-B14F-4D97-AF65-F5344CB8AC3E}">
        <p14:creationId xmlns:p14="http://schemas.microsoft.com/office/powerpoint/2010/main" val="185927834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1_Custom Layou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800" b="1">
                <a:solidFill>
                  <a:schemeClr val="bg1"/>
                </a:solidFill>
              </a:defRPr>
            </a:lvl1pPr>
          </a:lstStyle>
          <a:p>
            <a:r>
              <a:rPr lang="en-US"/>
              <a:t>Click to edit Master title style</a:t>
            </a:r>
          </a:p>
        </p:txBody>
      </p:sp>
      <p:cxnSp>
        <p:nvCxnSpPr>
          <p:cNvPr id="6" name="Straight Connector 5"/>
          <p:cNvCxnSpPr/>
          <p:nvPr userDrawn="1"/>
        </p:nvCxnSpPr>
        <p:spPr>
          <a:xfrm flipV="1">
            <a:off x="0" y="3423684"/>
            <a:ext cx="12192000" cy="12918"/>
          </a:xfrm>
          <a:prstGeom prst="line">
            <a:avLst/>
          </a:prstGeom>
          <a:ln w="50800">
            <a:solidFill>
              <a:srgbClr val="DC4405"/>
            </a:solidFill>
          </a:ln>
        </p:spPr>
        <p:style>
          <a:lnRef idx="1">
            <a:schemeClr val="accent1"/>
          </a:lnRef>
          <a:fillRef idx="0">
            <a:schemeClr val="accent1"/>
          </a:fillRef>
          <a:effectRef idx="0">
            <a:schemeClr val="accent1"/>
          </a:effectRef>
          <a:fontRef idx="minor">
            <a:schemeClr val="tx1"/>
          </a:fontRef>
        </p:style>
      </p:cxnSp>
      <p:sp>
        <p:nvSpPr>
          <p:cNvPr id="8" name="Oval 7"/>
          <p:cNvSpPr/>
          <p:nvPr userDrawn="1"/>
        </p:nvSpPr>
        <p:spPr>
          <a:xfrm>
            <a:off x="1237796" y="3278260"/>
            <a:ext cx="316684" cy="316684"/>
          </a:xfrm>
          <a:prstGeom prst="ellipse">
            <a:avLst/>
          </a:prstGeom>
          <a:solidFill>
            <a:srgbClr val="DC4305"/>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C4405"/>
              </a:solidFill>
            </a:endParaRPr>
          </a:p>
        </p:txBody>
      </p:sp>
      <p:sp>
        <p:nvSpPr>
          <p:cNvPr id="11" name="Text Placeholder 15"/>
          <p:cNvSpPr>
            <a:spLocks noGrp="1"/>
          </p:cNvSpPr>
          <p:nvPr>
            <p:ph type="body" sz="quarter" idx="13" hasCustomPrompt="1"/>
          </p:nvPr>
        </p:nvSpPr>
        <p:spPr>
          <a:xfrm>
            <a:off x="794433" y="2861060"/>
            <a:ext cx="1520092" cy="344488"/>
          </a:xfrm>
        </p:spPr>
        <p:txBody>
          <a:bodyPr anchor="ctr" anchorCtr="0">
            <a:noAutofit/>
          </a:bodyPr>
          <a:lstStyle>
            <a:lvl1pPr marL="0" indent="0" algn="l">
              <a:buNone/>
              <a:defRPr sz="2800" b="1">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Date</a:t>
            </a:r>
          </a:p>
        </p:txBody>
      </p:sp>
      <p:sp>
        <p:nvSpPr>
          <p:cNvPr id="12" name="Text Placeholder 17"/>
          <p:cNvSpPr>
            <a:spLocks noGrp="1"/>
          </p:cNvSpPr>
          <p:nvPr>
            <p:ph type="body" sz="quarter" idx="14" hasCustomPrompt="1"/>
          </p:nvPr>
        </p:nvSpPr>
        <p:spPr>
          <a:xfrm>
            <a:off x="794434" y="2030819"/>
            <a:ext cx="1520092" cy="751070"/>
          </a:xfrm>
        </p:spPr>
        <p:txBody>
          <a:bodyPr anchor="ctr" anchorCtr="0">
            <a:noAutofit/>
          </a:bodyPr>
          <a:lstStyle>
            <a:lvl1pPr marL="0" indent="0">
              <a:buClr>
                <a:srgbClr val="DC4405"/>
              </a:buClr>
              <a:buFont typeface="Courier New" panose="02070309020205020404" pitchFamily="49" charset="0"/>
              <a:buNone/>
              <a:defRPr sz="2000">
                <a:solidFill>
                  <a:schemeClr val="bg1"/>
                </a:solidFill>
                <a:latin typeface="+mn-lt"/>
                <a:ea typeface="Verdana" panose="020B0604030504040204" pitchFamily="34" charset="0"/>
                <a:cs typeface="Verdana" panose="020B0604030504040204" pitchFamily="34" charset="0"/>
              </a:defRPr>
            </a:lvl1pPr>
            <a:lvl2pPr marL="457200" indent="0">
              <a:buClr>
                <a:srgbClr val="DC4405"/>
              </a:buClr>
              <a:buFont typeface="Courier New" panose="02070309020205020404" pitchFamily="49" charset="0"/>
              <a:buNone/>
              <a:defRPr sz="18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14400" indent="0">
              <a:buClr>
                <a:srgbClr val="DC4405"/>
              </a:buClr>
              <a:buFont typeface="Courier New" panose="02070309020205020404" pitchFamily="49" charset="0"/>
              <a:buNone/>
              <a:defRPr sz="16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371600"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828800"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text</a:t>
            </a:r>
          </a:p>
        </p:txBody>
      </p:sp>
      <p:sp>
        <p:nvSpPr>
          <p:cNvPr id="9" name="Oval 8"/>
          <p:cNvSpPr/>
          <p:nvPr userDrawn="1"/>
        </p:nvSpPr>
        <p:spPr>
          <a:xfrm>
            <a:off x="4089509" y="3278260"/>
            <a:ext cx="316684" cy="316684"/>
          </a:xfrm>
          <a:prstGeom prst="ellipse">
            <a:avLst/>
          </a:prstGeom>
          <a:solidFill>
            <a:srgbClr val="DC4305"/>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C4405"/>
              </a:solidFill>
            </a:endParaRPr>
          </a:p>
        </p:txBody>
      </p:sp>
      <p:sp>
        <p:nvSpPr>
          <p:cNvPr id="15" name="Text Placeholder 15"/>
          <p:cNvSpPr>
            <a:spLocks noGrp="1"/>
          </p:cNvSpPr>
          <p:nvPr>
            <p:ph type="body" sz="quarter" idx="17" hasCustomPrompt="1"/>
          </p:nvPr>
        </p:nvSpPr>
        <p:spPr>
          <a:xfrm>
            <a:off x="3646147" y="3662509"/>
            <a:ext cx="1520092" cy="344488"/>
          </a:xfrm>
        </p:spPr>
        <p:txBody>
          <a:bodyPr anchor="ctr" anchorCtr="0">
            <a:noAutofit/>
          </a:bodyPr>
          <a:lstStyle>
            <a:lvl1pPr marL="0" indent="0" algn="l">
              <a:buNone/>
              <a:defRPr sz="2800" b="1">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Date</a:t>
            </a:r>
          </a:p>
        </p:txBody>
      </p:sp>
      <p:sp>
        <p:nvSpPr>
          <p:cNvPr id="16" name="Text Placeholder 17"/>
          <p:cNvSpPr>
            <a:spLocks noGrp="1"/>
          </p:cNvSpPr>
          <p:nvPr>
            <p:ph type="body" sz="quarter" idx="18" hasCustomPrompt="1"/>
          </p:nvPr>
        </p:nvSpPr>
        <p:spPr>
          <a:xfrm>
            <a:off x="3646147" y="4067708"/>
            <a:ext cx="1520092" cy="751070"/>
          </a:xfrm>
        </p:spPr>
        <p:txBody>
          <a:bodyPr anchor="ctr" anchorCtr="0">
            <a:noAutofit/>
          </a:bodyPr>
          <a:lstStyle>
            <a:lvl1pPr marL="0" indent="0">
              <a:buClr>
                <a:srgbClr val="DC4405"/>
              </a:buClr>
              <a:buFont typeface="Courier New" panose="02070309020205020404" pitchFamily="49" charset="0"/>
              <a:buNone/>
              <a:defRPr sz="2000">
                <a:solidFill>
                  <a:schemeClr val="bg1"/>
                </a:solidFill>
                <a:latin typeface="+mn-lt"/>
                <a:ea typeface="Verdana" panose="020B0604030504040204" pitchFamily="34" charset="0"/>
                <a:cs typeface="Verdana" panose="020B0604030504040204" pitchFamily="34" charset="0"/>
              </a:defRPr>
            </a:lvl1pPr>
            <a:lvl2pPr marL="457200" indent="0">
              <a:buClr>
                <a:srgbClr val="DC4405"/>
              </a:buClr>
              <a:buFont typeface="Courier New" panose="02070309020205020404" pitchFamily="49" charset="0"/>
              <a:buNone/>
              <a:defRPr sz="18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14400" indent="0">
              <a:buClr>
                <a:srgbClr val="DC4405"/>
              </a:buClr>
              <a:buFont typeface="Courier New" panose="02070309020205020404" pitchFamily="49" charset="0"/>
              <a:buNone/>
              <a:defRPr sz="16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371600"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828800"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text</a:t>
            </a:r>
          </a:p>
        </p:txBody>
      </p:sp>
      <p:sp>
        <p:nvSpPr>
          <p:cNvPr id="17" name="Oval 16"/>
          <p:cNvSpPr/>
          <p:nvPr userDrawn="1"/>
        </p:nvSpPr>
        <p:spPr>
          <a:xfrm>
            <a:off x="7789640" y="3271801"/>
            <a:ext cx="316684" cy="316684"/>
          </a:xfrm>
          <a:prstGeom prst="ellipse">
            <a:avLst/>
          </a:prstGeom>
          <a:solidFill>
            <a:srgbClr val="DC4305"/>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C4405"/>
              </a:solidFill>
            </a:endParaRPr>
          </a:p>
        </p:txBody>
      </p:sp>
      <p:sp>
        <p:nvSpPr>
          <p:cNvPr id="13" name="Text Placeholder 15"/>
          <p:cNvSpPr>
            <a:spLocks noGrp="1"/>
          </p:cNvSpPr>
          <p:nvPr>
            <p:ph type="body" sz="quarter" idx="15" hasCustomPrompt="1"/>
          </p:nvPr>
        </p:nvSpPr>
        <p:spPr>
          <a:xfrm>
            <a:off x="7346278" y="2861060"/>
            <a:ext cx="1520092" cy="344488"/>
          </a:xfrm>
        </p:spPr>
        <p:txBody>
          <a:bodyPr anchor="ctr" anchorCtr="0">
            <a:noAutofit/>
          </a:bodyPr>
          <a:lstStyle>
            <a:lvl1pPr marL="0" indent="0" algn="l">
              <a:buNone/>
              <a:defRPr sz="2800" b="1">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Date</a:t>
            </a:r>
          </a:p>
        </p:txBody>
      </p:sp>
      <p:sp>
        <p:nvSpPr>
          <p:cNvPr id="14" name="Text Placeholder 17"/>
          <p:cNvSpPr>
            <a:spLocks noGrp="1"/>
          </p:cNvSpPr>
          <p:nvPr>
            <p:ph type="body" sz="quarter" idx="16" hasCustomPrompt="1"/>
          </p:nvPr>
        </p:nvSpPr>
        <p:spPr>
          <a:xfrm>
            <a:off x="7346279" y="2030819"/>
            <a:ext cx="1520092" cy="751070"/>
          </a:xfrm>
        </p:spPr>
        <p:txBody>
          <a:bodyPr anchor="ctr" anchorCtr="0">
            <a:noAutofit/>
          </a:bodyPr>
          <a:lstStyle>
            <a:lvl1pPr marL="0" indent="0">
              <a:buClr>
                <a:srgbClr val="DC4405"/>
              </a:buClr>
              <a:buFont typeface="Courier New" panose="02070309020205020404" pitchFamily="49" charset="0"/>
              <a:buNone/>
              <a:defRPr sz="2000">
                <a:solidFill>
                  <a:schemeClr val="bg1"/>
                </a:solidFill>
                <a:latin typeface="+mn-lt"/>
                <a:ea typeface="Verdana" panose="020B0604030504040204" pitchFamily="34" charset="0"/>
                <a:cs typeface="Verdana" panose="020B0604030504040204" pitchFamily="34" charset="0"/>
              </a:defRPr>
            </a:lvl1pPr>
            <a:lvl2pPr marL="457200" indent="0">
              <a:buClr>
                <a:srgbClr val="DC4405"/>
              </a:buClr>
              <a:buFont typeface="Courier New" panose="02070309020205020404" pitchFamily="49" charset="0"/>
              <a:buNone/>
              <a:defRPr sz="18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14400" indent="0">
              <a:buClr>
                <a:srgbClr val="DC4405"/>
              </a:buClr>
              <a:buFont typeface="Courier New" panose="02070309020205020404" pitchFamily="49" charset="0"/>
              <a:buNone/>
              <a:defRPr sz="16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371600"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828800"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text</a:t>
            </a:r>
          </a:p>
        </p:txBody>
      </p:sp>
      <p:sp>
        <p:nvSpPr>
          <p:cNvPr id="10" name="Oval 9"/>
          <p:cNvSpPr/>
          <p:nvPr userDrawn="1"/>
        </p:nvSpPr>
        <p:spPr>
          <a:xfrm>
            <a:off x="10641353" y="3265342"/>
            <a:ext cx="316684" cy="316684"/>
          </a:xfrm>
          <a:prstGeom prst="ellipse">
            <a:avLst/>
          </a:prstGeom>
          <a:solidFill>
            <a:srgbClr val="DC4305"/>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C4405"/>
              </a:solidFill>
            </a:endParaRPr>
          </a:p>
        </p:txBody>
      </p:sp>
      <p:sp>
        <p:nvSpPr>
          <p:cNvPr id="18" name="Text Placeholder 15"/>
          <p:cNvSpPr>
            <a:spLocks noGrp="1"/>
          </p:cNvSpPr>
          <p:nvPr>
            <p:ph type="body" sz="quarter" idx="19" hasCustomPrompt="1"/>
          </p:nvPr>
        </p:nvSpPr>
        <p:spPr>
          <a:xfrm>
            <a:off x="10197991" y="3662509"/>
            <a:ext cx="1520092" cy="344488"/>
          </a:xfrm>
        </p:spPr>
        <p:txBody>
          <a:bodyPr anchor="ctr" anchorCtr="0">
            <a:noAutofit/>
          </a:bodyPr>
          <a:lstStyle>
            <a:lvl1pPr marL="0" indent="0" algn="l">
              <a:buNone/>
              <a:defRPr sz="2800" b="1">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Date</a:t>
            </a:r>
          </a:p>
        </p:txBody>
      </p:sp>
      <p:sp>
        <p:nvSpPr>
          <p:cNvPr id="19" name="Text Placeholder 17"/>
          <p:cNvSpPr>
            <a:spLocks noGrp="1"/>
          </p:cNvSpPr>
          <p:nvPr>
            <p:ph type="body" sz="quarter" idx="20" hasCustomPrompt="1"/>
          </p:nvPr>
        </p:nvSpPr>
        <p:spPr>
          <a:xfrm>
            <a:off x="10197991" y="4067708"/>
            <a:ext cx="1520092" cy="751070"/>
          </a:xfrm>
        </p:spPr>
        <p:txBody>
          <a:bodyPr anchor="ctr" anchorCtr="0">
            <a:noAutofit/>
          </a:bodyPr>
          <a:lstStyle>
            <a:lvl1pPr marL="0" indent="0">
              <a:buClr>
                <a:srgbClr val="DC4405"/>
              </a:buClr>
              <a:buFont typeface="Courier New" panose="02070309020205020404" pitchFamily="49" charset="0"/>
              <a:buNone/>
              <a:defRPr sz="2000">
                <a:solidFill>
                  <a:schemeClr val="bg1"/>
                </a:solidFill>
                <a:latin typeface="+mn-lt"/>
                <a:ea typeface="Verdana" panose="020B0604030504040204" pitchFamily="34" charset="0"/>
                <a:cs typeface="Verdana" panose="020B0604030504040204" pitchFamily="34" charset="0"/>
              </a:defRPr>
            </a:lvl1pPr>
            <a:lvl2pPr marL="457200" indent="0">
              <a:buClr>
                <a:srgbClr val="DC4405"/>
              </a:buClr>
              <a:buFont typeface="Courier New" panose="02070309020205020404" pitchFamily="49" charset="0"/>
              <a:buNone/>
              <a:defRPr sz="18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14400" indent="0">
              <a:buClr>
                <a:srgbClr val="DC4405"/>
              </a:buClr>
              <a:buFont typeface="Courier New" panose="02070309020205020404" pitchFamily="49" charset="0"/>
              <a:buNone/>
              <a:defRPr sz="16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371600"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828800"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text</a:t>
            </a:r>
          </a:p>
        </p:txBody>
      </p:sp>
    </p:spTree>
    <p:extLst>
      <p:ext uri="{BB962C8B-B14F-4D97-AF65-F5344CB8AC3E}">
        <p14:creationId xmlns:p14="http://schemas.microsoft.com/office/powerpoint/2010/main" val="4348452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tx1"/>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rcRect r="92081"/>
          <a:stretch>
            <a:fillRect/>
          </a:stretch>
        </p:blipFill>
        <p:spPr>
          <a:xfrm>
            <a:off x="1" y="0"/>
            <a:ext cx="723901" cy="6858000"/>
          </a:xfrm>
          <a:custGeom>
            <a:avLst/>
            <a:gdLst>
              <a:gd name="connsiteX0" fmla="*/ 0 w 723901"/>
              <a:gd name="connsiteY0" fmla="*/ 0 h 6858000"/>
              <a:gd name="connsiteX1" fmla="*/ 723901 w 723901"/>
              <a:gd name="connsiteY1" fmla="*/ 0 h 6858000"/>
              <a:gd name="connsiteX2" fmla="*/ 723901 w 723901"/>
              <a:gd name="connsiteY2" fmla="*/ 6858000 h 6858000"/>
              <a:gd name="connsiteX3" fmla="*/ 0 w 72390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23901" h="6858000">
                <a:moveTo>
                  <a:pt x="0" y="0"/>
                </a:moveTo>
                <a:lnTo>
                  <a:pt x="723901" y="0"/>
                </a:lnTo>
                <a:lnTo>
                  <a:pt x="723901" y="6858000"/>
                </a:lnTo>
                <a:lnTo>
                  <a:pt x="0" y="6858000"/>
                </a:lnTo>
                <a:close/>
              </a:path>
            </a:pathLst>
          </a:custGeom>
        </p:spPr>
      </p:pic>
      <p:sp>
        <p:nvSpPr>
          <p:cNvPr id="8" name="Oval 7"/>
          <p:cNvSpPr>
            <a:spLocks noChangeAspect="1"/>
          </p:cNvSpPr>
          <p:nvPr userDrawn="1"/>
        </p:nvSpPr>
        <p:spPr>
          <a:xfrm>
            <a:off x="479892" y="512636"/>
            <a:ext cx="786908" cy="786908"/>
          </a:xfrm>
          <a:prstGeom prst="ellipse">
            <a:avLst/>
          </a:prstGeom>
          <a:solidFill>
            <a:schemeClr val="bg1"/>
          </a:solidFill>
          <a:ln w="5080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DC4405"/>
              </a:solidFill>
            </a:endParaRPr>
          </a:p>
        </p:txBody>
      </p:sp>
      <p:sp>
        <p:nvSpPr>
          <p:cNvPr id="2" name="Title 1"/>
          <p:cNvSpPr>
            <a:spLocks noGrp="1"/>
          </p:cNvSpPr>
          <p:nvPr>
            <p:ph type="title"/>
          </p:nvPr>
        </p:nvSpPr>
        <p:spPr>
          <a:xfrm>
            <a:off x="1474236" y="658626"/>
            <a:ext cx="9879563" cy="494927"/>
          </a:xfrm>
        </p:spPr>
        <p:txBody>
          <a:bodyPr>
            <a:normAutofit/>
          </a:bodyPr>
          <a:lstStyle>
            <a:lvl1pPr>
              <a:defRPr sz="2800" b="1">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sp>
        <p:nvSpPr>
          <p:cNvPr id="9" name="Picture Placeholder 2"/>
          <p:cNvSpPr>
            <a:spLocks noGrp="1"/>
          </p:cNvSpPr>
          <p:nvPr>
            <p:ph type="pic" sz="quarter" idx="10" hasCustomPrompt="1"/>
          </p:nvPr>
        </p:nvSpPr>
        <p:spPr>
          <a:xfrm>
            <a:off x="616688" y="658626"/>
            <a:ext cx="504121" cy="504122"/>
          </a:xfrm>
        </p:spPr>
        <p:txBody>
          <a:bodyPr anchor="ctr" anchorCtr="0">
            <a:noAutofit/>
          </a:bodyPr>
          <a:lstStyle>
            <a:lvl1pPr marL="0" indent="0" algn="ctr">
              <a:buNone/>
              <a:defRPr sz="800"/>
            </a:lvl1pPr>
          </a:lstStyle>
          <a:p>
            <a:r>
              <a:rPr lang="en-US" dirty="0"/>
              <a:t>Icon image</a:t>
            </a:r>
          </a:p>
        </p:txBody>
      </p:sp>
      <p:sp>
        <p:nvSpPr>
          <p:cNvPr id="3" name="Content Placeholder 2"/>
          <p:cNvSpPr>
            <a:spLocks noGrp="1"/>
          </p:cNvSpPr>
          <p:nvPr>
            <p:ph idx="1" hasCustomPrompt="1"/>
          </p:nvPr>
        </p:nvSpPr>
        <p:spPr>
          <a:xfrm>
            <a:off x="1474236" y="1380931"/>
            <a:ext cx="9879564" cy="5187820"/>
          </a:xfrm>
        </p:spPr>
        <p:txBody>
          <a:bodyPr>
            <a:normAutofit/>
          </a:bodyPr>
          <a:lstStyle>
            <a:lvl1pPr marL="228600" indent="-228600">
              <a:buClr>
                <a:srgbClr val="DC4405"/>
              </a:buClr>
              <a:buFont typeface="Courier New" panose="02070309020205020404" pitchFamily="49" charset="0"/>
              <a:buChar char="o"/>
              <a:defRPr sz="2000" baseline="0">
                <a:solidFill>
                  <a:schemeClr val="bg1"/>
                </a:solidFill>
                <a:latin typeface="+mn-lt"/>
                <a:ea typeface="Verdana" panose="020B0604030504040204" pitchFamily="34" charset="0"/>
                <a:cs typeface="Verdana" panose="020B0604030504040204" pitchFamily="34" charset="0"/>
              </a:defRPr>
            </a:lvl1pPr>
            <a:lvl2pPr marL="685800" indent="-228600">
              <a:buClr>
                <a:srgbClr val="DC4405"/>
              </a:buClr>
              <a:buFont typeface="Courier New" panose="02070309020205020404" pitchFamily="49" charset="0"/>
              <a:buChar char="o"/>
              <a:defRPr sz="1800" baseline="0">
                <a:solidFill>
                  <a:schemeClr val="bg1"/>
                </a:solidFill>
                <a:latin typeface="+mn-lt"/>
                <a:ea typeface="Verdana" panose="020B0604030504040204" pitchFamily="34" charset="0"/>
                <a:cs typeface="Verdana" panose="020B0604030504040204" pitchFamily="34" charset="0"/>
              </a:defRPr>
            </a:lvl2pPr>
            <a:lvl3pPr marL="1143000" indent="-228600">
              <a:buClr>
                <a:srgbClr val="DC4405"/>
              </a:buClr>
              <a:buFont typeface="Courier New" panose="02070309020205020404" pitchFamily="49" charset="0"/>
              <a:buChar char="o"/>
              <a:defRPr sz="1600" baseline="0">
                <a:solidFill>
                  <a:schemeClr val="bg1"/>
                </a:solidFill>
                <a:latin typeface="+mn-lt"/>
                <a:ea typeface="Verdana" panose="020B0604030504040204" pitchFamily="34" charset="0"/>
                <a:cs typeface="Verdana" panose="020B0604030504040204" pitchFamily="34" charset="0"/>
              </a:defRPr>
            </a:lvl3pPr>
            <a:lvl4pPr marL="1600200" indent="-228600">
              <a:buClr>
                <a:srgbClr val="DC4405"/>
              </a:buClr>
              <a:buFont typeface="Courier New" panose="02070309020205020404" pitchFamily="49" charset="0"/>
              <a:buChar char="o"/>
              <a:defRPr sz="1400" baseline="0">
                <a:solidFill>
                  <a:schemeClr val="bg1"/>
                </a:solidFill>
                <a:latin typeface="+mn-lt"/>
                <a:ea typeface="Verdana" panose="020B0604030504040204" pitchFamily="34" charset="0"/>
                <a:cs typeface="Verdana" panose="020B0604030504040204" pitchFamily="34" charset="0"/>
              </a:defRPr>
            </a:lvl4pPr>
            <a:lvl5pPr marL="2057400" indent="-228600">
              <a:buClr>
                <a:srgbClr val="DC4405"/>
              </a:buClr>
              <a:buFont typeface="Courier New" panose="02070309020205020404" pitchFamily="49" charset="0"/>
              <a:buChar char="o"/>
              <a:defRPr sz="1100">
                <a:solidFill>
                  <a:schemeClr val="bg1"/>
                </a:solidFill>
                <a:latin typeface="+mn-lt"/>
                <a:ea typeface="Verdana" panose="020B0604030504040204" pitchFamily="34" charset="0"/>
                <a:cs typeface="Verdana" panose="020B060403050404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90012257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2_Custom Layout">
    <p:bg>
      <p:bgPr>
        <a:solidFill>
          <a:srgbClr val="DC4405"/>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800" b="1">
                <a:solidFill>
                  <a:schemeClr val="bg1"/>
                </a:solidFill>
              </a:defRPr>
            </a:lvl1pPr>
          </a:lstStyle>
          <a:p>
            <a:r>
              <a:rPr lang="en-US"/>
              <a:t>Click to edit Master title style</a:t>
            </a:r>
          </a:p>
        </p:txBody>
      </p:sp>
      <p:sp>
        <p:nvSpPr>
          <p:cNvPr id="7" name="Text Placeholder 6"/>
          <p:cNvSpPr>
            <a:spLocks noGrp="1"/>
          </p:cNvSpPr>
          <p:nvPr>
            <p:ph type="body" sz="quarter" idx="10" hasCustomPrompt="1"/>
          </p:nvPr>
        </p:nvSpPr>
        <p:spPr>
          <a:xfrm>
            <a:off x="882650" y="1914525"/>
            <a:ext cx="10452100" cy="4549775"/>
          </a:xfrm>
        </p:spPr>
        <p:txBody>
          <a:bodyPr>
            <a:normAutofit/>
          </a:bodyPr>
          <a:lstStyle>
            <a:lvl1pPr marL="514350" indent="-514350">
              <a:buFont typeface="+mj-lt"/>
              <a:buAutoNum type="arabicPeriod"/>
              <a:defRPr sz="2000" baseline="0">
                <a:solidFill>
                  <a:schemeClr val="bg1"/>
                </a:solidFill>
              </a:defRPr>
            </a:lvl1pPr>
            <a:lvl2pPr marL="914400" indent="-457200">
              <a:buFont typeface="+mj-lt"/>
              <a:buAutoNum type="arabicPeriod"/>
              <a:defRPr sz="1800" baseline="0">
                <a:solidFill>
                  <a:schemeClr val="bg1"/>
                </a:solidFill>
                <a:latin typeface="+mn-lt"/>
              </a:defRPr>
            </a:lvl2pPr>
            <a:lvl3pPr marL="1371600" indent="-457200">
              <a:buFont typeface="+mj-lt"/>
              <a:buAutoNum type="arabicPeriod"/>
              <a:defRPr sz="1600" baseline="0">
                <a:solidFill>
                  <a:schemeClr val="bg1"/>
                </a:solidFill>
              </a:defRPr>
            </a:lvl3pPr>
            <a:lvl4pPr marL="1714500" indent="-342900">
              <a:buFont typeface="+mj-lt"/>
              <a:buAutoNum type="arabicPeriod"/>
              <a:defRPr sz="1400" baseline="0">
                <a:solidFill>
                  <a:schemeClr val="bg1"/>
                </a:solidFill>
              </a:defRPr>
            </a:lvl4pPr>
            <a:lvl5pPr marL="2171700" indent="-342900">
              <a:buFont typeface="+mj-lt"/>
              <a:buAutoNum type="arabicPeriod"/>
              <a:defRPr sz="1100">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891471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474236" y="658626"/>
            <a:ext cx="9879563" cy="494927"/>
          </a:xfrm>
        </p:spPr>
        <p:txBody>
          <a:bodyPr>
            <a:normAutofit/>
          </a:bodyPr>
          <a:lstStyle>
            <a:lvl1pPr>
              <a:defRPr sz="2800" b="1">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sp>
        <p:nvSpPr>
          <p:cNvPr id="6" name="Oval 5"/>
          <p:cNvSpPr/>
          <p:nvPr userDrawn="1"/>
        </p:nvSpPr>
        <p:spPr>
          <a:xfrm>
            <a:off x="6973850" y="2195519"/>
            <a:ext cx="3318690" cy="3318690"/>
          </a:xfrm>
          <a:prstGeom prst="ellipse">
            <a:avLst/>
          </a:prstGeom>
          <a:noFill/>
          <a:ln w="5080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 name="Oval 8"/>
          <p:cNvSpPr/>
          <p:nvPr userDrawn="1"/>
        </p:nvSpPr>
        <p:spPr>
          <a:xfrm>
            <a:off x="1574170" y="2195519"/>
            <a:ext cx="3318690" cy="3318690"/>
          </a:xfrm>
          <a:prstGeom prst="ellipse">
            <a:avLst/>
          </a:prstGeom>
          <a:noFill/>
          <a:ln w="5080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 name="Oval 9"/>
          <p:cNvSpPr/>
          <p:nvPr userDrawn="1"/>
        </p:nvSpPr>
        <p:spPr>
          <a:xfrm>
            <a:off x="4274010" y="2195519"/>
            <a:ext cx="3318690" cy="3318690"/>
          </a:xfrm>
          <a:prstGeom prst="ellipse">
            <a:avLst/>
          </a:prstGeom>
          <a:noFill/>
          <a:ln w="50800">
            <a:solidFill>
              <a:srgbClr val="B3B3B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 name="Text Placeholder 4"/>
          <p:cNvSpPr>
            <a:spLocks noGrp="1"/>
          </p:cNvSpPr>
          <p:nvPr>
            <p:ph type="body" sz="quarter" idx="11"/>
          </p:nvPr>
        </p:nvSpPr>
        <p:spPr>
          <a:xfrm>
            <a:off x="4274010" y="2216577"/>
            <a:ext cx="3318690" cy="3318690"/>
          </a:xfrm>
        </p:spPr>
        <p:txBody>
          <a:bodyPr anchor="ctr">
            <a:normAutofit/>
          </a:bodyPr>
          <a:lstStyle>
            <a:lvl1pPr marL="0" indent="0" algn="ctr">
              <a:buNone/>
              <a:defRPr sz="2000"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
        <p:nvSpPr>
          <p:cNvPr id="5" name="Text Placeholder 4"/>
          <p:cNvSpPr>
            <a:spLocks noGrp="1"/>
          </p:cNvSpPr>
          <p:nvPr>
            <p:ph type="body" sz="quarter" idx="10"/>
          </p:nvPr>
        </p:nvSpPr>
        <p:spPr>
          <a:xfrm>
            <a:off x="1574170" y="2222100"/>
            <a:ext cx="3318690" cy="3318690"/>
          </a:xfrm>
        </p:spPr>
        <p:txBody>
          <a:bodyPr anchor="ctr">
            <a:normAutofit/>
          </a:bodyPr>
          <a:lstStyle>
            <a:lvl1pPr marL="0" indent="0" algn="ctr">
              <a:buNone/>
              <a:defRPr sz="2000"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
        <p:nvSpPr>
          <p:cNvPr id="12" name="Text Placeholder 4"/>
          <p:cNvSpPr>
            <a:spLocks noGrp="1"/>
          </p:cNvSpPr>
          <p:nvPr>
            <p:ph type="body" sz="quarter" idx="12"/>
          </p:nvPr>
        </p:nvSpPr>
        <p:spPr>
          <a:xfrm>
            <a:off x="6973850" y="2216681"/>
            <a:ext cx="3318690" cy="3318690"/>
          </a:xfrm>
        </p:spPr>
        <p:txBody>
          <a:bodyPr anchor="ctr">
            <a:normAutofit/>
          </a:bodyPr>
          <a:lstStyle>
            <a:lvl1pPr marL="0" indent="0" algn="ctr">
              <a:buNone/>
              <a:defRPr sz="2000"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Tree>
    <p:extLst>
      <p:ext uri="{BB962C8B-B14F-4D97-AF65-F5344CB8AC3E}">
        <p14:creationId xmlns:p14="http://schemas.microsoft.com/office/powerpoint/2010/main" val="4073780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6_Title and Conten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474236" y="658626"/>
            <a:ext cx="9879563" cy="494927"/>
          </a:xfrm>
        </p:spPr>
        <p:txBody>
          <a:bodyPr>
            <a:normAutofit/>
          </a:bodyPr>
          <a:lstStyle>
            <a:lvl1pPr>
              <a:defRPr sz="2800" b="1">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sp>
        <p:nvSpPr>
          <p:cNvPr id="6" name="Oval 5"/>
          <p:cNvSpPr/>
          <p:nvPr userDrawn="1"/>
        </p:nvSpPr>
        <p:spPr>
          <a:xfrm>
            <a:off x="6973850" y="2195519"/>
            <a:ext cx="3318690" cy="3318690"/>
          </a:xfrm>
          <a:prstGeom prst="ellipse">
            <a:avLst/>
          </a:prstGeom>
          <a:noFill/>
          <a:ln w="5080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 name="Oval 8"/>
          <p:cNvSpPr/>
          <p:nvPr userDrawn="1"/>
        </p:nvSpPr>
        <p:spPr>
          <a:xfrm>
            <a:off x="1574170" y="2195519"/>
            <a:ext cx="3318690" cy="3318690"/>
          </a:xfrm>
          <a:prstGeom prst="ellipse">
            <a:avLst/>
          </a:prstGeom>
          <a:noFill/>
          <a:ln w="5080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 name="Oval 9"/>
          <p:cNvSpPr/>
          <p:nvPr userDrawn="1"/>
        </p:nvSpPr>
        <p:spPr>
          <a:xfrm>
            <a:off x="4274010" y="2195519"/>
            <a:ext cx="3318690" cy="3318690"/>
          </a:xfrm>
          <a:prstGeom prst="ellipse">
            <a:avLst/>
          </a:prstGeom>
          <a:noFill/>
          <a:ln w="50800">
            <a:solidFill>
              <a:srgbClr val="B3B3B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 name="Text Placeholder 4"/>
          <p:cNvSpPr>
            <a:spLocks noGrp="1"/>
          </p:cNvSpPr>
          <p:nvPr>
            <p:ph type="body" sz="quarter" idx="11"/>
          </p:nvPr>
        </p:nvSpPr>
        <p:spPr>
          <a:xfrm>
            <a:off x="4274010" y="2216577"/>
            <a:ext cx="3318690" cy="3318690"/>
          </a:xfrm>
        </p:spPr>
        <p:txBody>
          <a:bodyPr anchor="ctr">
            <a:normAutofit/>
          </a:bodyPr>
          <a:lstStyle>
            <a:lvl1pPr marL="0" indent="0" algn="ctr">
              <a:buNone/>
              <a:defRPr sz="2000" baseline="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
        <p:nvSpPr>
          <p:cNvPr id="5" name="Text Placeholder 4"/>
          <p:cNvSpPr>
            <a:spLocks noGrp="1"/>
          </p:cNvSpPr>
          <p:nvPr>
            <p:ph type="body" sz="quarter" idx="10"/>
          </p:nvPr>
        </p:nvSpPr>
        <p:spPr>
          <a:xfrm>
            <a:off x="1574170" y="2222100"/>
            <a:ext cx="3318690" cy="3318690"/>
          </a:xfrm>
        </p:spPr>
        <p:txBody>
          <a:bodyPr anchor="ctr">
            <a:normAutofit/>
          </a:bodyPr>
          <a:lstStyle>
            <a:lvl1pPr marL="0" indent="0" algn="ctr">
              <a:buNone/>
              <a:defRPr sz="2000" baseline="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
        <p:nvSpPr>
          <p:cNvPr id="12" name="Text Placeholder 4"/>
          <p:cNvSpPr>
            <a:spLocks noGrp="1"/>
          </p:cNvSpPr>
          <p:nvPr>
            <p:ph type="body" sz="quarter" idx="12"/>
          </p:nvPr>
        </p:nvSpPr>
        <p:spPr>
          <a:xfrm>
            <a:off x="6973850" y="2216681"/>
            <a:ext cx="3318690" cy="3318690"/>
          </a:xfrm>
        </p:spPr>
        <p:txBody>
          <a:bodyPr anchor="ctr">
            <a:normAutofit/>
          </a:bodyPr>
          <a:lstStyle>
            <a:lvl1pPr marL="0" indent="0" algn="ctr">
              <a:buNone/>
              <a:defRPr sz="2000" baseline="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Tree>
    <p:extLst>
      <p:ext uri="{BB962C8B-B14F-4D97-AF65-F5344CB8AC3E}">
        <p14:creationId xmlns:p14="http://schemas.microsoft.com/office/powerpoint/2010/main" val="35273015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DC4405"/>
        </a:solidFill>
        <a:effectLst/>
      </p:bgPr>
    </p:bg>
    <p:spTree>
      <p:nvGrpSpPr>
        <p:cNvPr id="1" name=""/>
        <p:cNvGrpSpPr/>
        <p:nvPr/>
      </p:nvGrpSpPr>
      <p:grpSpPr>
        <a:xfrm>
          <a:off x="0" y="0"/>
          <a:ext cx="0" cy="0"/>
          <a:chOff x="0" y="0"/>
          <a:chExt cx="0" cy="0"/>
        </a:xfrm>
      </p:grpSpPr>
      <p:sp>
        <p:nvSpPr>
          <p:cNvPr id="6" name="Oval 5"/>
          <p:cNvSpPr/>
          <p:nvPr userDrawn="1"/>
        </p:nvSpPr>
        <p:spPr>
          <a:xfrm>
            <a:off x="4018145" y="1386020"/>
            <a:ext cx="4112166" cy="4112166"/>
          </a:xfrm>
          <a:prstGeom prst="ellipse">
            <a:avLst/>
          </a:prstGeom>
          <a:solidFill>
            <a:schemeClr val="bg1"/>
          </a:solidFill>
          <a:ln w="1016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p:cNvSpPr>
            <a:spLocks noGrp="1"/>
          </p:cNvSpPr>
          <p:nvPr>
            <p:ph type="title"/>
          </p:nvPr>
        </p:nvSpPr>
        <p:spPr>
          <a:xfrm>
            <a:off x="4273420" y="3859025"/>
            <a:ext cx="3638939" cy="494927"/>
          </a:xfrm>
        </p:spPr>
        <p:txBody>
          <a:bodyPr>
            <a:normAutofit/>
          </a:bodyPr>
          <a:lstStyle>
            <a:lvl1pPr algn="ctr">
              <a:defRPr sz="2800" b="1">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sp>
        <p:nvSpPr>
          <p:cNvPr id="3" name="Picture Placeholder 2"/>
          <p:cNvSpPr>
            <a:spLocks noGrp="1"/>
          </p:cNvSpPr>
          <p:nvPr>
            <p:ph type="pic" sz="quarter" idx="10" hasCustomPrompt="1"/>
          </p:nvPr>
        </p:nvSpPr>
        <p:spPr>
          <a:xfrm>
            <a:off x="5617028" y="2165323"/>
            <a:ext cx="914400" cy="914400"/>
          </a:xfrm>
        </p:spPr>
        <p:txBody>
          <a:bodyPr>
            <a:noAutofit/>
          </a:bodyPr>
          <a:lstStyle>
            <a:lvl1pPr marL="0" indent="0">
              <a:buNone/>
              <a:defRPr sz="2000"/>
            </a:lvl1pPr>
          </a:lstStyle>
          <a:p>
            <a:r>
              <a:rPr lang="en-US" dirty="0"/>
              <a:t>Icon image</a:t>
            </a:r>
          </a:p>
        </p:txBody>
      </p:sp>
    </p:spTree>
    <p:extLst>
      <p:ext uri="{BB962C8B-B14F-4D97-AF65-F5344CB8AC3E}">
        <p14:creationId xmlns:p14="http://schemas.microsoft.com/office/powerpoint/2010/main" val="3660794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pic>
        <p:nvPicPr>
          <p:cNvPr id="51" name="Picture 50"/>
          <p:cNvPicPr>
            <a:picLocks noChangeAspect="1"/>
          </p:cNvPicPr>
          <p:nvPr userDrawn="1"/>
        </p:nvPicPr>
        <p:blipFill rotWithShape="1">
          <a:blip r:embed="rId2">
            <a:extLst>
              <a:ext uri="{28A0092B-C50C-407E-A947-70E740481C1C}">
                <a14:useLocalDpi xmlns:a14="http://schemas.microsoft.com/office/drawing/2010/main" val="0"/>
              </a:ext>
            </a:extLst>
          </a:blip>
          <a:srcRect t="1205" b="1656"/>
          <a:stretch/>
        </p:blipFill>
        <p:spPr>
          <a:xfrm>
            <a:off x="3767548" y="0"/>
            <a:ext cx="8442370" cy="6858000"/>
          </a:xfrm>
          <a:prstGeom prst="rect">
            <a:avLst/>
          </a:prstGeom>
        </p:spPr>
      </p:pic>
      <p:sp>
        <p:nvSpPr>
          <p:cNvPr id="39" name="Picture Placeholder 9">
            <a:extLst>
              <a:ext uri="{C183D7F6-B498-43B3-948B-1728B52AA6E4}">
                <adec:decorative xmlns:adec="http://schemas.microsoft.com/office/drawing/2017/decorative" val="1"/>
              </a:ext>
            </a:extLst>
          </p:cNvPr>
          <p:cNvSpPr>
            <a:spLocks noGrp="1"/>
          </p:cNvSpPr>
          <p:nvPr>
            <p:ph type="pic" sz="quarter" idx="10"/>
          </p:nvPr>
        </p:nvSpPr>
        <p:spPr>
          <a:xfrm>
            <a:off x="6057955" y="-10632"/>
            <a:ext cx="6141447" cy="6876034"/>
          </a:xfrm>
          <a:custGeom>
            <a:avLst/>
            <a:gdLst>
              <a:gd name="connsiteX0" fmla="*/ 0 w 6137275"/>
              <a:gd name="connsiteY0" fmla="*/ 1534319 h 6858000"/>
              <a:gd name="connsiteX1" fmla="*/ 1534319 w 6137275"/>
              <a:gd name="connsiteY1" fmla="*/ 1534319 h 6858000"/>
              <a:gd name="connsiteX2" fmla="*/ 1534319 w 6137275"/>
              <a:gd name="connsiteY2" fmla="*/ 0 h 6858000"/>
              <a:gd name="connsiteX3" fmla="*/ 4602956 w 6137275"/>
              <a:gd name="connsiteY3" fmla="*/ 0 h 6858000"/>
              <a:gd name="connsiteX4" fmla="*/ 4602956 w 6137275"/>
              <a:gd name="connsiteY4" fmla="*/ 1534319 h 6858000"/>
              <a:gd name="connsiteX5" fmla="*/ 6137275 w 6137275"/>
              <a:gd name="connsiteY5" fmla="*/ 1534319 h 6858000"/>
              <a:gd name="connsiteX6" fmla="*/ 6137275 w 6137275"/>
              <a:gd name="connsiteY6" fmla="*/ 5323681 h 6858000"/>
              <a:gd name="connsiteX7" fmla="*/ 4602956 w 6137275"/>
              <a:gd name="connsiteY7" fmla="*/ 5323681 h 6858000"/>
              <a:gd name="connsiteX8" fmla="*/ 4602956 w 6137275"/>
              <a:gd name="connsiteY8" fmla="*/ 6858000 h 6858000"/>
              <a:gd name="connsiteX9" fmla="*/ 1534319 w 6137275"/>
              <a:gd name="connsiteY9" fmla="*/ 6858000 h 6858000"/>
              <a:gd name="connsiteX10" fmla="*/ 1534319 w 6137275"/>
              <a:gd name="connsiteY10" fmla="*/ 5323681 h 6858000"/>
              <a:gd name="connsiteX11" fmla="*/ 0 w 6137275"/>
              <a:gd name="connsiteY11" fmla="*/ 5323681 h 6858000"/>
              <a:gd name="connsiteX12" fmla="*/ 0 w 6137275"/>
              <a:gd name="connsiteY12" fmla="*/ 1534319 h 6858000"/>
              <a:gd name="connsiteX0" fmla="*/ 489098 w 6137275"/>
              <a:gd name="connsiteY0" fmla="*/ 715612 h 6858000"/>
              <a:gd name="connsiteX1" fmla="*/ 1534319 w 6137275"/>
              <a:gd name="connsiteY1" fmla="*/ 1534319 h 6858000"/>
              <a:gd name="connsiteX2" fmla="*/ 1534319 w 6137275"/>
              <a:gd name="connsiteY2" fmla="*/ 0 h 6858000"/>
              <a:gd name="connsiteX3" fmla="*/ 4602956 w 6137275"/>
              <a:gd name="connsiteY3" fmla="*/ 0 h 6858000"/>
              <a:gd name="connsiteX4" fmla="*/ 4602956 w 6137275"/>
              <a:gd name="connsiteY4" fmla="*/ 1534319 h 6858000"/>
              <a:gd name="connsiteX5" fmla="*/ 6137275 w 6137275"/>
              <a:gd name="connsiteY5" fmla="*/ 1534319 h 6858000"/>
              <a:gd name="connsiteX6" fmla="*/ 6137275 w 6137275"/>
              <a:gd name="connsiteY6" fmla="*/ 5323681 h 6858000"/>
              <a:gd name="connsiteX7" fmla="*/ 4602956 w 6137275"/>
              <a:gd name="connsiteY7" fmla="*/ 5323681 h 6858000"/>
              <a:gd name="connsiteX8" fmla="*/ 4602956 w 6137275"/>
              <a:gd name="connsiteY8" fmla="*/ 6858000 h 6858000"/>
              <a:gd name="connsiteX9" fmla="*/ 1534319 w 6137275"/>
              <a:gd name="connsiteY9" fmla="*/ 6858000 h 6858000"/>
              <a:gd name="connsiteX10" fmla="*/ 1534319 w 6137275"/>
              <a:gd name="connsiteY10" fmla="*/ 5323681 h 6858000"/>
              <a:gd name="connsiteX11" fmla="*/ 0 w 6137275"/>
              <a:gd name="connsiteY11" fmla="*/ 5323681 h 6858000"/>
              <a:gd name="connsiteX12" fmla="*/ 489098 w 6137275"/>
              <a:gd name="connsiteY12" fmla="*/ 715612 h 6858000"/>
              <a:gd name="connsiteX0" fmla="*/ 0 w 5648177"/>
              <a:gd name="connsiteY0" fmla="*/ 715612 h 6858000"/>
              <a:gd name="connsiteX1" fmla="*/ 1045221 w 5648177"/>
              <a:gd name="connsiteY1" fmla="*/ 1534319 h 6858000"/>
              <a:gd name="connsiteX2" fmla="*/ 1045221 w 5648177"/>
              <a:gd name="connsiteY2" fmla="*/ 0 h 6858000"/>
              <a:gd name="connsiteX3" fmla="*/ 4113858 w 5648177"/>
              <a:gd name="connsiteY3" fmla="*/ 0 h 6858000"/>
              <a:gd name="connsiteX4" fmla="*/ 4113858 w 5648177"/>
              <a:gd name="connsiteY4" fmla="*/ 1534319 h 6858000"/>
              <a:gd name="connsiteX5" fmla="*/ 5648177 w 5648177"/>
              <a:gd name="connsiteY5" fmla="*/ 1534319 h 6858000"/>
              <a:gd name="connsiteX6" fmla="*/ 5648177 w 5648177"/>
              <a:gd name="connsiteY6" fmla="*/ 5323681 h 6858000"/>
              <a:gd name="connsiteX7" fmla="*/ 4113858 w 5648177"/>
              <a:gd name="connsiteY7" fmla="*/ 5323681 h 6858000"/>
              <a:gd name="connsiteX8" fmla="*/ 4113858 w 5648177"/>
              <a:gd name="connsiteY8" fmla="*/ 6858000 h 6858000"/>
              <a:gd name="connsiteX9" fmla="*/ 1045221 w 5648177"/>
              <a:gd name="connsiteY9" fmla="*/ 6858000 h 6858000"/>
              <a:gd name="connsiteX10" fmla="*/ 1045221 w 5648177"/>
              <a:gd name="connsiteY10" fmla="*/ 5323681 h 6858000"/>
              <a:gd name="connsiteX11" fmla="*/ 10632 w 5648177"/>
              <a:gd name="connsiteY11" fmla="*/ 6131755 h 6858000"/>
              <a:gd name="connsiteX12" fmla="*/ 0 w 5648177"/>
              <a:gd name="connsiteY12" fmla="*/ 715612 h 6858000"/>
              <a:gd name="connsiteX0" fmla="*/ 485868 w 6134045"/>
              <a:gd name="connsiteY0" fmla="*/ 715612 h 6858000"/>
              <a:gd name="connsiteX1" fmla="*/ 1531089 w 6134045"/>
              <a:gd name="connsiteY1" fmla="*/ 1534319 h 6858000"/>
              <a:gd name="connsiteX2" fmla="*/ 1531089 w 6134045"/>
              <a:gd name="connsiteY2" fmla="*/ 0 h 6858000"/>
              <a:gd name="connsiteX3" fmla="*/ 4599726 w 6134045"/>
              <a:gd name="connsiteY3" fmla="*/ 0 h 6858000"/>
              <a:gd name="connsiteX4" fmla="*/ 4599726 w 6134045"/>
              <a:gd name="connsiteY4" fmla="*/ 1534319 h 6858000"/>
              <a:gd name="connsiteX5" fmla="*/ 6134045 w 6134045"/>
              <a:gd name="connsiteY5" fmla="*/ 1534319 h 6858000"/>
              <a:gd name="connsiteX6" fmla="*/ 6134045 w 6134045"/>
              <a:gd name="connsiteY6" fmla="*/ 5323681 h 6858000"/>
              <a:gd name="connsiteX7" fmla="*/ 4599726 w 6134045"/>
              <a:gd name="connsiteY7" fmla="*/ 5323681 h 6858000"/>
              <a:gd name="connsiteX8" fmla="*/ 4599726 w 6134045"/>
              <a:gd name="connsiteY8" fmla="*/ 6858000 h 6858000"/>
              <a:gd name="connsiteX9" fmla="*/ 1531089 w 6134045"/>
              <a:gd name="connsiteY9" fmla="*/ 6858000 h 6858000"/>
              <a:gd name="connsiteX10" fmla="*/ 0 w 6134045"/>
              <a:gd name="connsiteY10" fmla="*/ 6131755 h 6858000"/>
              <a:gd name="connsiteX11" fmla="*/ 496500 w 6134045"/>
              <a:gd name="connsiteY11" fmla="*/ 6131755 h 6858000"/>
              <a:gd name="connsiteX12" fmla="*/ 485868 w 6134045"/>
              <a:gd name="connsiteY12" fmla="*/ 715612 h 6858000"/>
              <a:gd name="connsiteX0" fmla="*/ 485868 w 6134045"/>
              <a:gd name="connsiteY0" fmla="*/ 715612 h 6858000"/>
              <a:gd name="connsiteX1" fmla="*/ 1531089 w 6134045"/>
              <a:gd name="connsiteY1" fmla="*/ 1534319 h 6858000"/>
              <a:gd name="connsiteX2" fmla="*/ 1531089 w 6134045"/>
              <a:gd name="connsiteY2" fmla="*/ 0 h 6858000"/>
              <a:gd name="connsiteX3" fmla="*/ 4599726 w 6134045"/>
              <a:gd name="connsiteY3" fmla="*/ 0 h 6858000"/>
              <a:gd name="connsiteX4" fmla="*/ 4599726 w 6134045"/>
              <a:gd name="connsiteY4" fmla="*/ 1534319 h 6858000"/>
              <a:gd name="connsiteX5" fmla="*/ 6134045 w 6134045"/>
              <a:gd name="connsiteY5" fmla="*/ 1534319 h 6858000"/>
              <a:gd name="connsiteX6" fmla="*/ 6134045 w 6134045"/>
              <a:gd name="connsiteY6" fmla="*/ 5323681 h 6858000"/>
              <a:gd name="connsiteX7" fmla="*/ 4599726 w 6134045"/>
              <a:gd name="connsiteY7" fmla="*/ 5323681 h 6858000"/>
              <a:gd name="connsiteX8" fmla="*/ 4599726 w 6134045"/>
              <a:gd name="connsiteY8" fmla="*/ 6858000 h 6858000"/>
              <a:gd name="connsiteX9" fmla="*/ 1 w 6134045"/>
              <a:gd name="connsiteY9" fmla="*/ 6858000 h 6858000"/>
              <a:gd name="connsiteX10" fmla="*/ 0 w 6134045"/>
              <a:gd name="connsiteY10" fmla="*/ 6131755 h 6858000"/>
              <a:gd name="connsiteX11" fmla="*/ 496500 w 6134045"/>
              <a:gd name="connsiteY11" fmla="*/ 6131755 h 6858000"/>
              <a:gd name="connsiteX12" fmla="*/ 485868 w 6134045"/>
              <a:gd name="connsiteY12" fmla="*/ 715612 h 6858000"/>
              <a:gd name="connsiteX0" fmla="*/ 496500 w 6144677"/>
              <a:gd name="connsiteY0" fmla="*/ 715612 h 6858000"/>
              <a:gd name="connsiteX1" fmla="*/ 0 w 6144677"/>
              <a:gd name="connsiteY1" fmla="*/ 715612 h 6858000"/>
              <a:gd name="connsiteX2" fmla="*/ 1541721 w 6144677"/>
              <a:gd name="connsiteY2" fmla="*/ 0 h 6858000"/>
              <a:gd name="connsiteX3" fmla="*/ 4610358 w 6144677"/>
              <a:gd name="connsiteY3" fmla="*/ 0 h 6858000"/>
              <a:gd name="connsiteX4" fmla="*/ 4610358 w 6144677"/>
              <a:gd name="connsiteY4" fmla="*/ 1534319 h 6858000"/>
              <a:gd name="connsiteX5" fmla="*/ 6144677 w 6144677"/>
              <a:gd name="connsiteY5" fmla="*/ 1534319 h 6858000"/>
              <a:gd name="connsiteX6" fmla="*/ 6144677 w 6144677"/>
              <a:gd name="connsiteY6" fmla="*/ 5323681 h 6858000"/>
              <a:gd name="connsiteX7" fmla="*/ 4610358 w 6144677"/>
              <a:gd name="connsiteY7" fmla="*/ 5323681 h 6858000"/>
              <a:gd name="connsiteX8" fmla="*/ 4610358 w 6144677"/>
              <a:gd name="connsiteY8" fmla="*/ 6858000 h 6858000"/>
              <a:gd name="connsiteX9" fmla="*/ 10633 w 6144677"/>
              <a:gd name="connsiteY9" fmla="*/ 6858000 h 6858000"/>
              <a:gd name="connsiteX10" fmla="*/ 10632 w 6144677"/>
              <a:gd name="connsiteY10" fmla="*/ 6131755 h 6858000"/>
              <a:gd name="connsiteX11" fmla="*/ 507132 w 6144677"/>
              <a:gd name="connsiteY11" fmla="*/ 6131755 h 6858000"/>
              <a:gd name="connsiteX12" fmla="*/ 496500 w 6144677"/>
              <a:gd name="connsiteY12" fmla="*/ 715612 h 6858000"/>
              <a:gd name="connsiteX0" fmla="*/ 496500 w 6144677"/>
              <a:gd name="connsiteY0" fmla="*/ 736877 h 6879265"/>
              <a:gd name="connsiteX1" fmla="*/ 0 w 6144677"/>
              <a:gd name="connsiteY1" fmla="*/ 736877 h 6879265"/>
              <a:gd name="connsiteX2" fmla="*/ 10633 w 6144677"/>
              <a:gd name="connsiteY2" fmla="*/ 0 h 6879265"/>
              <a:gd name="connsiteX3" fmla="*/ 4610358 w 6144677"/>
              <a:gd name="connsiteY3" fmla="*/ 21265 h 6879265"/>
              <a:gd name="connsiteX4" fmla="*/ 4610358 w 6144677"/>
              <a:gd name="connsiteY4" fmla="*/ 1555584 h 6879265"/>
              <a:gd name="connsiteX5" fmla="*/ 6144677 w 6144677"/>
              <a:gd name="connsiteY5" fmla="*/ 1555584 h 6879265"/>
              <a:gd name="connsiteX6" fmla="*/ 6144677 w 6144677"/>
              <a:gd name="connsiteY6" fmla="*/ 5344946 h 6879265"/>
              <a:gd name="connsiteX7" fmla="*/ 4610358 w 6144677"/>
              <a:gd name="connsiteY7" fmla="*/ 5344946 h 6879265"/>
              <a:gd name="connsiteX8" fmla="*/ 4610358 w 6144677"/>
              <a:gd name="connsiteY8" fmla="*/ 6879265 h 6879265"/>
              <a:gd name="connsiteX9" fmla="*/ 10633 w 6144677"/>
              <a:gd name="connsiteY9" fmla="*/ 6879265 h 6879265"/>
              <a:gd name="connsiteX10" fmla="*/ 10632 w 6144677"/>
              <a:gd name="connsiteY10" fmla="*/ 6153020 h 6879265"/>
              <a:gd name="connsiteX11" fmla="*/ 507132 w 6144677"/>
              <a:gd name="connsiteY11" fmla="*/ 6153020 h 6879265"/>
              <a:gd name="connsiteX12" fmla="*/ 496500 w 6144677"/>
              <a:gd name="connsiteY12" fmla="*/ 736877 h 6879265"/>
              <a:gd name="connsiteX0" fmla="*/ 496500 w 6144677"/>
              <a:gd name="connsiteY0" fmla="*/ 726244 h 6868632"/>
              <a:gd name="connsiteX1" fmla="*/ 0 w 6144677"/>
              <a:gd name="connsiteY1" fmla="*/ 726244 h 6868632"/>
              <a:gd name="connsiteX2" fmla="*/ 10633 w 6144677"/>
              <a:gd name="connsiteY2" fmla="*/ 0 h 6868632"/>
              <a:gd name="connsiteX3" fmla="*/ 4610358 w 6144677"/>
              <a:gd name="connsiteY3" fmla="*/ 10632 h 6868632"/>
              <a:gd name="connsiteX4" fmla="*/ 4610358 w 6144677"/>
              <a:gd name="connsiteY4" fmla="*/ 1544951 h 6868632"/>
              <a:gd name="connsiteX5" fmla="*/ 6144677 w 6144677"/>
              <a:gd name="connsiteY5" fmla="*/ 1544951 h 6868632"/>
              <a:gd name="connsiteX6" fmla="*/ 6144677 w 6144677"/>
              <a:gd name="connsiteY6" fmla="*/ 5334313 h 6868632"/>
              <a:gd name="connsiteX7" fmla="*/ 4610358 w 6144677"/>
              <a:gd name="connsiteY7" fmla="*/ 5334313 h 6868632"/>
              <a:gd name="connsiteX8" fmla="*/ 4610358 w 6144677"/>
              <a:gd name="connsiteY8" fmla="*/ 6868632 h 6868632"/>
              <a:gd name="connsiteX9" fmla="*/ 10633 w 6144677"/>
              <a:gd name="connsiteY9" fmla="*/ 6868632 h 6868632"/>
              <a:gd name="connsiteX10" fmla="*/ 10632 w 6144677"/>
              <a:gd name="connsiteY10" fmla="*/ 6142387 h 6868632"/>
              <a:gd name="connsiteX11" fmla="*/ 507132 w 6144677"/>
              <a:gd name="connsiteY11" fmla="*/ 6142387 h 6868632"/>
              <a:gd name="connsiteX12" fmla="*/ 496500 w 6144677"/>
              <a:gd name="connsiteY12" fmla="*/ 726244 h 6868632"/>
              <a:gd name="connsiteX0" fmla="*/ 485868 w 6134045"/>
              <a:gd name="connsiteY0" fmla="*/ 726244 h 6868632"/>
              <a:gd name="connsiteX1" fmla="*/ 10634 w 6134045"/>
              <a:gd name="connsiteY1" fmla="*/ 726244 h 6868632"/>
              <a:gd name="connsiteX2" fmla="*/ 1 w 6134045"/>
              <a:gd name="connsiteY2" fmla="*/ 0 h 6868632"/>
              <a:gd name="connsiteX3" fmla="*/ 4599726 w 6134045"/>
              <a:gd name="connsiteY3" fmla="*/ 10632 h 6868632"/>
              <a:gd name="connsiteX4" fmla="*/ 4599726 w 6134045"/>
              <a:gd name="connsiteY4" fmla="*/ 1544951 h 6868632"/>
              <a:gd name="connsiteX5" fmla="*/ 6134045 w 6134045"/>
              <a:gd name="connsiteY5" fmla="*/ 1544951 h 6868632"/>
              <a:gd name="connsiteX6" fmla="*/ 6134045 w 6134045"/>
              <a:gd name="connsiteY6" fmla="*/ 5334313 h 6868632"/>
              <a:gd name="connsiteX7" fmla="*/ 4599726 w 6134045"/>
              <a:gd name="connsiteY7" fmla="*/ 5334313 h 6868632"/>
              <a:gd name="connsiteX8" fmla="*/ 4599726 w 6134045"/>
              <a:gd name="connsiteY8" fmla="*/ 6868632 h 6868632"/>
              <a:gd name="connsiteX9" fmla="*/ 1 w 6134045"/>
              <a:gd name="connsiteY9" fmla="*/ 6868632 h 6868632"/>
              <a:gd name="connsiteX10" fmla="*/ 0 w 6134045"/>
              <a:gd name="connsiteY10" fmla="*/ 6142387 h 6868632"/>
              <a:gd name="connsiteX11" fmla="*/ 496500 w 6134045"/>
              <a:gd name="connsiteY11" fmla="*/ 6142387 h 6868632"/>
              <a:gd name="connsiteX12" fmla="*/ 485868 w 6134045"/>
              <a:gd name="connsiteY12" fmla="*/ 726244 h 6868632"/>
              <a:gd name="connsiteX0" fmla="*/ 485868 w 6134045"/>
              <a:gd name="connsiteY0" fmla="*/ 726244 h 6868632"/>
              <a:gd name="connsiteX1" fmla="*/ 2 w 6134045"/>
              <a:gd name="connsiteY1" fmla="*/ 726244 h 6868632"/>
              <a:gd name="connsiteX2" fmla="*/ 1 w 6134045"/>
              <a:gd name="connsiteY2" fmla="*/ 0 h 6868632"/>
              <a:gd name="connsiteX3" fmla="*/ 4599726 w 6134045"/>
              <a:gd name="connsiteY3" fmla="*/ 10632 h 6868632"/>
              <a:gd name="connsiteX4" fmla="*/ 4599726 w 6134045"/>
              <a:gd name="connsiteY4" fmla="*/ 1544951 h 6868632"/>
              <a:gd name="connsiteX5" fmla="*/ 6134045 w 6134045"/>
              <a:gd name="connsiteY5" fmla="*/ 1544951 h 6868632"/>
              <a:gd name="connsiteX6" fmla="*/ 6134045 w 6134045"/>
              <a:gd name="connsiteY6" fmla="*/ 5334313 h 6868632"/>
              <a:gd name="connsiteX7" fmla="*/ 4599726 w 6134045"/>
              <a:gd name="connsiteY7" fmla="*/ 5334313 h 6868632"/>
              <a:gd name="connsiteX8" fmla="*/ 4599726 w 6134045"/>
              <a:gd name="connsiteY8" fmla="*/ 6868632 h 6868632"/>
              <a:gd name="connsiteX9" fmla="*/ 1 w 6134045"/>
              <a:gd name="connsiteY9" fmla="*/ 6868632 h 6868632"/>
              <a:gd name="connsiteX10" fmla="*/ 0 w 6134045"/>
              <a:gd name="connsiteY10" fmla="*/ 6142387 h 6868632"/>
              <a:gd name="connsiteX11" fmla="*/ 496500 w 6134045"/>
              <a:gd name="connsiteY11" fmla="*/ 6142387 h 6868632"/>
              <a:gd name="connsiteX12" fmla="*/ 485868 w 6134045"/>
              <a:gd name="connsiteY12" fmla="*/ 726244 h 6868632"/>
              <a:gd name="connsiteX0" fmla="*/ 485868 w 6141447"/>
              <a:gd name="connsiteY0" fmla="*/ 726244 h 6868632"/>
              <a:gd name="connsiteX1" fmla="*/ 2 w 6141447"/>
              <a:gd name="connsiteY1" fmla="*/ 726244 h 6868632"/>
              <a:gd name="connsiteX2" fmla="*/ 1 w 6141447"/>
              <a:gd name="connsiteY2" fmla="*/ 0 h 6868632"/>
              <a:gd name="connsiteX3" fmla="*/ 4599726 w 6141447"/>
              <a:gd name="connsiteY3" fmla="*/ 10632 h 6868632"/>
              <a:gd name="connsiteX4" fmla="*/ 6141447 w 6141447"/>
              <a:gd name="connsiteY4" fmla="*/ 24495 h 6868632"/>
              <a:gd name="connsiteX5" fmla="*/ 6134045 w 6141447"/>
              <a:gd name="connsiteY5" fmla="*/ 1544951 h 6868632"/>
              <a:gd name="connsiteX6" fmla="*/ 6134045 w 6141447"/>
              <a:gd name="connsiteY6" fmla="*/ 5334313 h 6868632"/>
              <a:gd name="connsiteX7" fmla="*/ 4599726 w 6141447"/>
              <a:gd name="connsiteY7" fmla="*/ 5334313 h 6868632"/>
              <a:gd name="connsiteX8" fmla="*/ 4599726 w 6141447"/>
              <a:gd name="connsiteY8" fmla="*/ 6868632 h 6868632"/>
              <a:gd name="connsiteX9" fmla="*/ 1 w 6141447"/>
              <a:gd name="connsiteY9" fmla="*/ 6868632 h 6868632"/>
              <a:gd name="connsiteX10" fmla="*/ 0 w 6141447"/>
              <a:gd name="connsiteY10" fmla="*/ 6142387 h 6868632"/>
              <a:gd name="connsiteX11" fmla="*/ 496500 w 6141447"/>
              <a:gd name="connsiteY11" fmla="*/ 6142387 h 6868632"/>
              <a:gd name="connsiteX12" fmla="*/ 485868 w 6141447"/>
              <a:gd name="connsiteY12" fmla="*/ 726244 h 6868632"/>
              <a:gd name="connsiteX0" fmla="*/ 485868 w 6141447"/>
              <a:gd name="connsiteY0" fmla="*/ 726244 h 6876034"/>
              <a:gd name="connsiteX1" fmla="*/ 2 w 6141447"/>
              <a:gd name="connsiteY1" fmla="*/ 726244 h 6876034"/>
              <a:gd name="connsiteX2" fmla="*/ 1 w 6141447"/>
              <a:gd name="connsiteY2" fmla="*/ 0 h 6876034"/>
              <a:gd name="connsiteX3" fmla="*/ 4599726 w 6141447"/>
              <a:gd name="connsiteY3" fmla="*/ 10632 h 6876034"/>
              <a:gd name="connsiteX4" fmla="*/ 6141447 w 6141447"/>
              <a:gd name="connsiteY4" fmla="*/ 24495 h 6876034"/>
              <a:gd name="connsiteX5" fmla="*/ 6134045 w 6141447"/>
              <a:gd name="connsiteY5" fmla="*/ 1544951 h 6876034"/>
              <a:gd name="connsiteX6" fmla="*/ 6134045 w 6141447"/>
              <a:gd name="connsiteY6" fmla="*/ 5334313 h 6876034"/>
              <a:gd name="connsiteX7" fmla="*/ 6141447 w 6141447"/>
              <a:gd name="connsiteY7" fmla="*/ 6876034 h 6876034"/>
              <a:gd name="connsiteX8" fmla="*/ 4599726 w 6141447"/>
              <a:gd name="connsiteY8" fmla="*/ 6868632 h 6876034"/>
              <a:gd name="connsiteX9" fmla="*/ 1 w 6141447"/>
              <a:gd name="connsiteY9" fmla="*/ 6868632 h 6876034"/>
              <a:gd name="connsiteX10" fmla="*/ 0 w 6141447"/>
              <a:gd name="connsiteY10" fmla="*/ 6142387 h 6876034"/>
              <a:gd name="connsiteX11" fmla="*/ 496500 w 6141447"/>
              <a:gd name="connsiteY11" fmla="*/ 6142387 h 6876034"/>
              <a:gd name="connsiteX12" fmla="*/ 485868 w 6141447"/>
              <a:gd name="connsiteY12" fmla="*/ 726244 h 6876034"/>
              <a:gd name="connsiteX0" fmla="*/ 858007 w 6141447"/>
              <a:gd name="connsiteY0" fmla="*/ 726244 h 6876034"/>
              <a:gd name="connsiteX1" fmla="*/ 2 w 6141447"/>
              <a:gd name="connsiteY1" fmla="*/ 726244 h 6876034"/>
              <a:gd name="connsiteX2" fmla="*/ 1 w 6141447"/>
              <a:gd name="connsiteY2" fmla="*/ 0 h 6876034"/>
              <a:gd name="connsiteX3" fmla="*/ 4599726 w 6141447"/>
              <a:gd name="connsiteY3" fmla="*/ 10632 h 6876034"/>
              <a:gd name="connsiteX4" fmla="*/ 6141447 w 6141447"/>
              <a:gd name="connsiteY4" fmla="*/ 24495 h 6876034"/>
              <a:gd name="connsiteX5" fmla="*/ 6134045 w 6141447"/>
              <a:gd name="connsiteY5" fmla="*/ 1544951 h 6876034"/>
              <a:gd name="connsiteX6" fmla="*/ 6134045 w 6141447"/>
              <a:gd name="connsiteY6" fmla="*/ 5334313 h 6876034"/>
              <a:gd name="connsiteX7" fmla="*/ 6141447 w 6141447"/>
              <a:gd name="connsiteY7" fmla="*/ 6876034 h 6876034"/>
              <a:gd name="connsiteX8" fmla="*/ 4599726 w 6141447"/>
              <a:gd name="connsiteY8" fmla="*/ 6868632 h 6876034"/>
              <a:gd name="connsiteX9" fmla="*/ 1 w 6141447"/>
              <a:gd name="connsiteY9" fmla="*/ 6868632 h 6876034"/>
              <a:gd name="connsiteX10" fmla="*/ 0 w 6141447"/>
              <a:gd name="connsiteY10" fmla="*/ 6142387 h 6876034"/>
              <a:gd name="connsiteX11" fmla="*/ 496500 w 6141447"/>
              <a:gd name="connsiteY11" fmla="*/ 6142387 h 6876034"/>
              <a:gd name="connsiteX12" fmla="*/ 858007 w 6141447"/>
              <a:gd name="connsiteY12" fmla="*/ 726244 h 6876034"/>
              <a:gd name="connsiteX0" fmla="*/ 858007 w 6141447"/>
              <a:gd name="connsiteY0" fmla="*/ 726244 h 6876034"/>
              <a:gd name="connsiteX1" fmla="*/ 2 w 6141447"/>
              <a:gd name="connsiteY1" fmla="*/ 726244 h 6876034"/>
              <a:gd name="connsiteX2" fmla="*/ 1 w 6141447"/>
              <a:gd name="connsiteY2" fmla="*/ 0 h 6876034"/>
              <a:gd name="connsiteX3" fmla="*/ 4599726 w 6141447"/>
              <a:gd name="connsiteY3" fmla="*/ 10632 h 6876034"/>
              <a:gd name="connsiteX4" fmla="*/ 6141447 w 6141447"/>
              <a:gd name="connsiteY4" fmla="*/ 24495 h 6876034"/>
              <a:gd name="connsiteX5" fmla="*/ 6134045 w 6141447"/>
              <a:gd name="connsiteY5" fmla="*/ 1544951 h 6876034"/>
              <a:gd name="connsiteX6" fmla="*/ 6134045 w 6141447"/>
              <a:gd name="connsiteY6" fmla="*/ 5334313 h 6876034"/>
              <a:gd name="connsiteX7" fmla="*/ 6141447 w 6141447"/>
              <a:gd name="connsiteY7" fmla="*/ 6876034 h 6876034"/>
              <a:gd name="connsiteX8" fmla="*/ 4599726 w 6141447"/>
              <a:gd name="connsiteY8" fmla="*/ 6868632 h 6876034"/>
              <a:gd name="connsiteX9" fmla="*/ 1 w 6141447"/>
              <a:gd name="connsiteY9" fmla="*/ 6868632 h 6876034"/>
              <a:gd name="connsiteX10" fmla="*/ 0 w 6141447"/>
              <a:gd name="connsiteY10" fmla="*/ 6142387 h 6876034"/>
              <a:gd name="connsiteX11" fmla="*/ 847374 w 6141447"/>
              <a:gd name="connsiteY11" fmla="*/ 6142387 h 6876034"/>
              <a:gd name="connsiteX12" fmla="*/ 858007 w 6141447"/>
              <a:gd name="connsiteY12" fmla="*/ 726244 h 6876034"/>
              <a:gd name="connsiteX0" fmla="*/ 858007 w 6141447"/>
              <a:gd name="connsiteY0" fmla="*/ 726244 h 6876034"/>
              <a:gd name="connsiteX1" fmla="*/ 2 w 6141447"/>
              <a:gd name="connsiteY1" fmla="*/ 734953 h 6876034"/>
              <a:gd name="connsiteX2" fmla="*/ 1 w 6141447"/>
              <a:gd name="connsiteY2" fmla="*/ 0 h 6876034"/>
              <a:gd name="connsiteX3" fmla="*/ 4599726 w 6141447"/>
              <a:gd name="connsiteY3" fmla="*/ 10632 h 6876034"/>
              <a:gd name="connsiteX4" fmla="*/ 6141447 w 6141447"/>
              <a:gd name="connsiteY4" fmla="*/ 24495 h 6876034"/>
              <a:gd name="connsiteX5" fmla="*/ 6134045 w 6141447"/>
              <a:gd name="connsiteY5" fmla="*/ 1544951 h 6876034"/>
              <a:gd name="connsiteX6" fmla="*/ 6134045 w 6141447"/>
              <a:gd name="connsiteY6" fmla="*/ 5334313 h 6876034"/>
              <a:gd name="connsiteX7" fmla="*/ 6141447 w 6141447"/>
              <a:gd name="connsiteY7" fmla="*/ 6876034 h 6876034"/>
              <a:gd name="connsiteX8" fmla="*/ 4599726 w 6141447"/>
              <a:gd name="connsiteY8" fmla="*/ 6868632 h 6876034"/>
              <a:gd name="connsiteX9" fmla="*/ 1 w 6141447"/>
              <a:gd name="connsiteY9" fmla="*/ 6868632 h 6876034"/>
              <a:gd name="connsiteX10" fmla="*/ 0 w 6141447"/>
              <a:gd name="connsiteY10" fmla="*/ 6142387 h 6876034"/>
              <a:gd name="connsiteX11" fmla="*/ 847374 w 6141447"/>
              <a:gd name="connsiteY11" fmla="*/ 6142387 h 6876034"/>
              <a:gd name="connsiteX12" fmla="*/ 858007 w 6141447"/>
              <a:gd name="connsiteY12" fmla="*/ 726244 h 6876034"/>
              <a:gd name="connsiteX0" fmla="*/ 858007 w 6141447"/>
              <a:gd name="connsiteY0" fmla="*/ 734953 h 6876034"/>
              <a:gd name="connsiteX1" fmla="*/ 2 w 6141447"/>
              <a:gd name="connsiteY1" fmla="*/ 734953 h 6876034"/>
              <a:gd name="connsiteX2" fmla="*/ 1 w 6141447"/>
              <a:gd name="connsiteY2" fmla="*/ 0 h 6876034"/>
              <a:gd name="connsiteX3" fmla="*/ 4599726 w 6141447"/>
              <a:gd name="connsiteY3" fmla="*/ 10632 h 6876034"/>
              <a:gd name="connsiteX4" fmla="*/ 6141447 w 6141447"/>
              <a:gd name="connsiteY4" fmla="*/ 24495 h 6876034"/>
              <a:gd name="connsiteX5" fmla="*/ 6134045 w 6141447"/>
              <a:gd name="connsiteY5" fmla="*/ 1544951 h 6876034"/>
              <a:gd name="connsiteX6" fmla="*/ 6134045 w 6141447"/>
              <a:gd name="connsiteY6" fmla="*/ 5334313 h 6876034"/>
              <a:gd name="connsiteX7" fmla="*/ 6141447 w 6141447"/>
              <a:gd name="connsiteY7" fmla="*/ 6876034 h 6876034"/>
              <a:gd name="connsiteX8" fmla="*/ 4599726 w 6141447"/>
              <a:gd name="connsiteY8" fmla="*/ 6868632 h 6876034"/>
              <a:gd name="connsiteX9" fmla="*/ 1 w 6141447"/>
              <a:gd name="connsiteY9" fmla="*/ 6868632 h 6876034"/>
              <a:gd name="connsiteX10" fmla="*/ 0 w 6141447"/>
              <a:gd name="connsiteY10" fmla="*/ 6142387 h 6876034"/>
              <a:gd name="connsiteX11" fmla="*/ 847374 w 6141447"/>
              <a:gd name="connsiteY11" fmla="*/ 6142387 h 6876034"/>
              <a:gd name="connsiteX12" fmla="*/ 858007 w 6141447"/>
              <a:gd name="connsiteY12" fmla="*/ 734953 h 6876034"/>
              <a:gd name="connsiteX0" fmla="*/ 849299 w 6141447"/>
              <a:gd name="connsiteY0" fmla="*/ 734953 h 6876034"/>
              <a:gd name="connsiteX1" fmla="*/ 2 w 6141447"/>
              <a:gd name="connsiteY1" fmla="*/ 734953 h 6876034"/>
              <a:gd name="connsiteX2" fmla="*/ 1 w 6141447"/>
              <a:gd name="connsiteY2" fmla="*/ 0 h 6876034"/>
              <a:gd name="connsiteX3" fmla="*/ 4599726 w 6141447"/>
              <a:gd name="connsiteY3" fmla="*/ 10632 h 6876034"/>
              <a:gd name="connsiteX4" fmla="*/ 6141447 w 6141447"/>
              <a:gd name="connsiteY4" fmla="*/ 24495 h 6876034"/>
              <a:gd name="connsiteX5" fmla="*/ 6134045 w 6141447"/>
              <a:gd name="connsiteY5" fmla="*/ 1544951 h 6876034"/>
              <a:gd name="connsiteX6" fmla="*/ 6134045 w 6141447"/>
              <a:gd name="connsiteY6" fmla="*/ 5334313 h 6876034"/>
              <a:gd name="connsiteX7" fmla="*/ 6141447 w 6141447"/>
              <a:gd name="connsiteY7" fmla="*/ 6876034 h 6876034"/>
              <a:gd name="connsiteX8" fmla="*/ 4599726 w 6141447"/>
              <a:gd name="connsiteY8" fmla="*/ 6868632 h 6876034"/>
              <a:gd name="connsiteX9" fmla="*/ 1 w 6141447"/>
              <a:gd name="connsiteY9" fmla="*/ 6868632 h 6876034"/>
              <a:gd name="connsiteX10" fmla="*/ 0 w 6141447"/>
              <a:gd name="connsiteY10" fmla="*/ 6142387 h 6876034"/>
              <a:gd name="connsiteX11" fmla="*/ 847374 w 6141447"/>
              <a:gd name="connsiteY11" fmla="*/ 6142387 h 6876034"/>
              <a:gd name="connsiteX12" fmla="*/ 849299 w 6141447"/>
              <a:gd name="connsiteY12" fmla="*/ 734953 h 6876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141447" h="6876034">
                <a:moveTo>
                  <a:pt x="849299" y="734953"/>
                </a:moveTo>
                <a:lnTo>
                  <a:pt x="2" y="734953"/>
                </a:lnTo>
                <a:cubicBezTo>
                  <a:pt x="2" y="492872"/>
                  <a:pt x="1" y="242081"/>
                  <a:pt x="1" y="0"/>
                </a:cubicBezTo>
                <a:lnTo>
                  <a:pt x="4599726" y="10632"/>
                </a:lnTo>
                <a:lnTo>
                  <a:pt x="6141447" y="24495"/>
                </a:lnTo>
                <a:cubicBezTo>
                  <a:pt x="6138980" y="531314"/>
                  <a:pt x="6136512" y="1038132"/>
                  <a:pt x="6134045" y="1544951"/>
                </a:cubicBezTo>
                <a:lnTo>
                  <a:pt x="6134045" y="5334313"/>
                </a:lnTo>
                <a:cubicBezTo>
                  <a:pt x="6136512" y="5848220"/>
                  <a:pt x="6138980" y="6362127"/>
                  <a:pt x="6141447" y="6876034"/>
                </a:cubicBezTo>
                <a:lnTo>
                  <a:pt x="4599726" y="6868632"/>
                </a:lnTo>
                <a:lnTo>
                  <a:pt x="1" y="6868632"/>
                </a:lnTo>
                <a:cubicBezTo>
                  <a:pt x="1" y="6626550"/>
                  <a:pt x="0" y="6384469"/>
                  <a:pt x="0" y="6142387"/>
                </a:cubicBezTo>
                <a:lnTo>
                  <a:pt x="847374" y="6142387"/>
                </a:lnTo>
                <a:cubicBezTo>
                  <a:pt x="850918" y="4337006"/>
                  <a:pt x="845755" y="2540334"/>
                  <a:pt x="849299" y="734953"/>
                </a:cubicBezTo>
                <a:close/>
              </a:path>
            </a:pathLst>
          </a:custGeom>
        </p:spPr>
        <p:txBody>
          <a:bodyPr/>
          <a:lstStyle/>
          <a:p>
            <a:endParaRPr lang="en-US"/>
          </a:p>
        </p:txBody>
      </p:sp>
      <p:grpSp>
        <p:nvGrpSpPr>
          <p:cNvPr id="40" name="Group 39"/>
          <p:cNvGrpSpPr/>
          <p:nvPr userDrawn="1"/>
        </p:nvGrpSpPr>
        <p:grpSpPr>
          <a:xfrm>
            <a:off x="1483326" y="0"/>
            <a:ext cx="4572002" cy="6858000"/>
            <a:chOff x="0" y="0"/>
            <a:chExt cx="4572002" cy="6858000"/>
          </a:xfrm>
        </p:grpSpPr>
        <p:sp>
          <p:nvSpPr>
            <p:cNvPr id="41" name="Rectangle 40"/>
            <p:cNvSpPr/>
            <p:nvPr/>
          </p:nvSpPr>
          <p:spPr>
            <a:xfrm>
              <a:off x="0" y="0"/>
              <a:ext cx="457200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v</a:t>
              </a:r>
            </a:p>
          </p:txBody>
        </p:sp>
        <p:pic>
          <p:nvPicPr>
            <p:cNvPr id="42" name="Picture 41"/>
            <p:cNvPicPr>
              <a:picLocks noChangeAspect="1"/>
            </p:cNvPicPr>
            <p:nvPr/>
          </p:nvPicPr>
          <p:blipFill>
            <a:blip r:embed="rId3" cstate="print">
              <a:extLst>
                <a:ext uri="{28A0092B-C50C-407E-A947-70E740481C1C}">
                  <a14:useLocalDpi xmlns:a14="http://schemas.microsoft.com/office/drawing/2010/main" val="0"/>
                </a:ext>
              </a:extLst>
            </a:blip>
            <a:srcRect r="49988"/>
            <a:stretch>
              <a:fillRect/>
            </a:stretch>
          </p:blipFill>
          <p:spPr>
            <a:xfrm>
              <a:off x="0" y="0"/>
              <a:ext cx="4572001" cy="6858000"/>
            </a:xfrm>
            <a:custGeom>
              <a:avLst/>
              <a:gdLst>
                <a:gd name="connsiteX0" fmla="*/ 0 w 4572001"/>
                <a:gd name="connsiteY0" fmla="*/ 0 h 6858000"/>
                <a:gd name="connsiteX1" fmla="*/ 4572001 w 4572001"/>
                <a:gd name="connsiteY1" fmla="*/ 0 h 6858000"/>
                <a:gd name="connsiteX2" fmla="*/ 4572001 w 4572001"/>
                <a:gd name="connsiteY2" fmla="*/ 6858000 h 6858000"/>
                <a:gd name="connsiteX3" fmla="*/ 0 w 457200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572001" h="6858000">
                  <a:moveTo>
                    <a:pt x="0" y="0"/>
                  </a:moveTo>
                  <a:lnTo>
                    <a:pt x="4572001" y="0"/>
                  </a:lnTo>
                  <a:lnTo>
                    <a:pt x="4572001" y="6858000"/>
                  </a:lnTo>
                  <a:lnTo>
                    <a:pt x="0" y="6858000"/>
                  </a:lnTo>
                  <a:close/>
                </a:path>
              </a:pathLst>
            </a:custGeom>
          </p:spPr>
        </p:pic>
      </p:grpSp>
      <p:grpSp>
        <p:nvGrpSpPr>
          <p:cNvPr id="43" name="Group 42"/>
          <p:cNvGrpSpPr/>
          <p:nvPr userDrawn="1"/>
        </p:nvGrpSpPr>
        <p:grpSpPr>
          <a:xfrm>
            <a:off x="0" y="0"/>
            <a:ext cx="4572002" cy="6858000"/>
            <a:chOff x="0" y="0"/>
            <a:chExt cx="4572002" cy="6858000"/>
          </a:xfrm>
        </p:grpSpPr>
        <p:sp>
          <p:nvSpPr>
            <p:cNvPr id="44" name="Rectangle 43"/>
            <p:cNvSpPr/>
            <p:nvPr/>
          </p:nvSpPr>
          <p:spPr>
            <a:xfrm>
              <a:off x="0" y="0"/>
              <a:ext cx="457200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v</a:t>
              </a:r>
            </a:p>
          </p:txBody>
        </p:sp>
        <p:pic>
          <p:nvPicPr>
            <p:cNvPr id="45" name="Picture 44"/>
            <p:cNvPicPr>
              <a:picLocks noChangeAspect="1"/>
            </p:cNvPicPr>
            <p:nvPr/>
          </p:nvPicPr>
          <p:blipFill>
            <a:blip r:embed="rId3" cstate="print">
              <a:extLst>
                <a:ext uri="{28A0092B-C50C-407E-A947-70E740481C1C}">
                  <a14:useLocalDpi xmlns:a14="http://schemas.microsoft.com/office/drawing/2010/main" val="0"/>
                </a:ext>
              </a:extLst>
            </a:blip>
            <a:srcRect r="49988"/>
            <a:stretch>
              <a:fillRect/>
            </a:stretch>
          </p:blipFill>
          <p:spPr>
            <a:xfrm>
              <a:off x="0" y="0"/>
              <a:ext cx="4572001" cy="6858000"/>
            </a:xfrm>
            <a:custGeom>
              <a:avLst/>
              <a:gdLst>
                <a:gd name="connsiteX0" fmla="*/ 0 w 4572001"/>
                <a:gd name="connsiteY0" fmla="*/ 0 h 6858000"/>
                <a:gd name="connsiteX1" fmla="*/ 4572001 w 4572001"/>
                <a:gd name="connsiteY1" fmla="*/ 0 h 6858000"/>
                <a:gd name="connsiteX2" fmla="*/ 4572001 w 4572001"/>
                <a:gd name="connsiteY2" fmla="*/ 6858000 h 6858000"/>
                <a:gd name="connsiteX3" fmla="*/ 0 w 457200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572001" h="6858000">
                  <a:moveTo>
                    <a:pt x="0" y="0"/>
                  </a:moveTo>
                  <a:lnTo>
                    <a:pt x="4572001" y="0"/>
                  </a:lnTo>
                  <a:lnTo>
                    <a:pt x="4572001" y="6858000"/>
                  </a:lnTo>
                  <a:lnTo>
                    <a:pt x="0" y="6858000"/>
                  </a:lnTo>
                  <a:close/>
                </a:path>
              </a:pathLst>
            </a:custGeom>
          </p:spPr>
        </p:pic>
      </p:grpSp>
      <p:sp>
        <p:nvSpPr>
          <p:cNvPr id="46" name="Rectangle 45"/>
          <p:cNvSpPr/>
          <p:nvPr userDrawn="1"/>
        </p:nvSpPr>
        <p:spPr>
          <a:xfrm>
            <a:off x="1031358" y="723900"/>
            <a:ext cx="5879805" cy="5410200"/>
          </a:xfrm>
          <a:prstGeom prst="rect">
            <a:avLst/>
          </a:prstGeom>
          <a:solidFill>
            <a:schemeClr val="bg1"/>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t> </a:t>
            </a:r>
          </a:p>
        </p:txBody>
      </p:sp>
      <p:sp>
        <p:nvSpPr>
          <p:cNvPr id="49" name="Title 1"/>
          <p:cNvSpPr>
            <a:spLocks noGrp="1"/>
          </p:cNvSpPr>
          <p:nvPr>
            <p:ph type="title"/>
          </p:nvPr>
        </p:nvSpPr>
        <p:spPr>
          <a:xfrm>
            <a:off x="1818168" y="1300438"/>
            <a:ext cx="4391246" cy="1046987"/>
          </a:xfrm>
        </p:spPr>
        <p:txBody>
          <a:bodyPr>
            <a:normAutofit/>
          </a:bodyPr>
          <a:lstStyle>
            <a:lvl1pPr>
              <a:defRPr sz="2800" b="1">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sp>
        <p:nvSpPr>
          <p:cNvPr id="47" name="Oval 46"/>
          <p:cNvSpPr>
            <a:spLocks noChangeAspect="1"/>
          </p:cNvSpPr>
          <p:nvPr userDrawn="1"/>
        </p:nvSpPr>
        <p:spPr>
          <a:xfrm>
            <a:off x="659170" y="1153553"/>
            <a:ext cx="786908" cy="786908"/>
          </a:xfrm>
          <a:prstGeom prst="ellipse">
            <a:avLst/>
          </a:prstGeom>
          <a:solidFill>
            <a:schemeClr val="bg1"/>
          </a:solidFill>
          <a:ln w="5080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DC4405"/>
              </a:solidFill>
            </a:endParaRPr>
          </a:p>
        </p:txBody>
      </p:sp>
      <p:sp>
        <p:nvSpPr>
          <p:cNvPr id="52" name="Picture Placeholder 2"/>
          <p:cNvSpPr>
            <a:spLocks noGrp="1"/>
          </p:cNvSpPr>
          <p:nvPr>
            <p:ph type="pic" sz="quarter" idx="11" hasCustomPrompt="1"/>
          </p:nvPr>
        </p:nvSpPr>
        <p:spPr>
          <a:xfrm>
            <a:off x="804876" y="1294946"/>
            <a:ext cx="504121" cy="504122"/>
          </a:xfrm>
        </p:spPr>
        <p:txBody>
          <a:bodyPr anchor="ctr" anchorCtr="0">
            <a:noAutofit/>
          </a:bodyPr>
          <a:lstStyle>
            <a:lvl1pPr marL="0" indent="0" algn="ctr">
              <a:buNone/>
              <a:defRPr sz="800"/>
            </a:lvl1pPr>
          </a:lstStyle>
          <a:p>
            <a:r>
              <a:rPr lang="en-US" dirty="0"/>
              <a:t>Icon image</a:t>
            </a:r>
          </a:p>
        </p:txBody>
      </p:sp>
      <p:sp>
        <p:nvSpPr>
          <p:cNvPr id="48" name="Content Placeholder 2"/>
          <p:cNvSpPr>
            <a:spLocks noGrp="1"/>
          </p:cNvSpPr>
          <p:nvPr>
            <p:ph idx="1" hasCustomPrompt="1"/>
          </p:nvPr>
        </p:nvSpPr>
        <p:spPr>
          <a:xfrm>
            <a:off x="1818168" y="2519265"/>
            <a:ext cx="4391246" cy="3442996"/>
          </a:xfrm>
        </p:spPr>
        <p:txBody>
          <a:bodyPr anchor="t" anchorCtr="0">
            <a:normAutofit/>
          </a:bodyPr>
          <a:lstStyle>
            <a:lvl1pPr marL="228600" indent="-228600">
              <a:buClr>
                <a:srgbClr val="DC4405"/>
              </a:buClr>
              <a:buFont typeface="Courier New" panose="02070309020205020404" pitchFamily="49" charset="0"/>
              <a:buChar char="o"/>
              <a:defRPr sz="2000">
                <a:solidFill>
                  <a:schemeClr val="tx1"/>
                </a:solidFill>
                <a:latin typeface="+mn-lt"/>
                <a:ea typeface="Verdana" panose="020B0604030504040204" pitchFamily="34" charset="0"/>
                <a:cs typeface="Verdana" panose="020B0604030504040204" pitchFamily="34" charset="0"/>
              </a:defRPr>
            </a:lvl1pPr>
            <a:lvl2pPr marL="685800" indent="-228600">
              <a:buClr>
                <a:srgbClr val="DC4405"/>
              </a:buClr>
              <a:buFont typeface="Courier New" panose="02070309020205020404" pitchFamily="49" charset="0"/>
              <a:buChar char="o"/>
              <a:defRPr sz="1800">
                <a:solidFill>
                  <a:schemeClr val="tx1"/>
                </a:solidFill>
                <a:latin typeface="+mn-lt"/>
                <a:ea typeface="Verdana" panose="020B0604030504040204" pitchFamily="34" charset="0"/>
                <a:cs typeface="Verdana" panose="020B0604030504040204" pitchFamily="34" charset="0"/>
              </a:defRPr>
            </a:lvl2pPr>
            <a:lvl3pPr marL="1143000" indent="-228600">
              <a:buClr>
                <a:srgbClr val="DC4405"/>
              </a:buClr>
              <a:buFont typeface="Courier New" panose="02070309020205020404" pitchFamily="49" charset="0"/>
              <a:buChar char="o"/>
              <a:defRPr sz="1600">
                <a:solidFill>
                  <a:schemeClr val="tx1"/>
                </a:solidFill>
                <a:latin typeface="+mn-lt"/>
                <a:ea typeface="Verdana" panose="020B0604030504040204" pitchFamily="34" charset="0"/>
                <a:cs typeface="Verdana" panose="020B0604030504040204" pitchFamily="34" charset="0"/>
              </a:defRPr>
            </a:lvl3pPr>
            <a:lvl4pPr marL="1600200" indent="-228600">
              <a:buClr>
                <a:srgbClr val="DC4405"/>
              </a:buClr>
              <a:buFont typeface="Courier New" panose="02070309020205020404" pitchFamily="49" charset="0"/>
              <a:buChar char="o"/>
              <a:defRPr sz="1400">
                <a:solidFill>
                  <a:schemeClr val="tx1"/>
                </a:solidFill>
                <a:latin typeface="+mn-lt"/>
                <a:ea typeface="Verdana" panose="020B0604030504040204" pitchFamily="34" charset="0"/>
                <a:cs typeface="Verdana" panose="020B0604030504040204" pitchFamily="34" charset="0"/>
              </a:defRPr>
            </a:lvl4pPr>
            <a:lvl5pPr marL="1828800" indent="0">
              <a:buClr>
                <a:srgbClr val="DC4405"/>
              </a:buClr>
              <a:buFont typeface="Courier New" panose="02070309020205020404" pitchFamily="49" charset="0"/>
              <a:buNone/>
              <a:defRPr sz="1400">
                <a:solidFill>
                  <a:schemeClr val="tx1"/>
                </a:solidFill>
                <a:latin typeface="+mn-lt"/>
                <a:ea typeface="Verdana" panose="020B0604030504040204" pitchFamily="34" charset="0"/>
                <a:cs typeface="Verdana" panose="020B060403050404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1900577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pic>
        <p:nvPicPr>
          <p:cNvPr id="51" name="Picture 50"/>
          <p:cNvPicPr>
            <a:picLocks noChangeAspect="1"/>
          </p:cNvPicPr>
          <p:nvPr userDrawn="1"/>
        </p:nvPicPr>
        <p:blipFill rotWithShape="1">
          <a:blip r:embed="rId2">
            <a:extLst>
              <a:ext uri="{28A0092B-C50C-407E-A947-70E740481C1C}">
                <a14:useLocalDpi xmlns:a14="http://schemas.microsoft.com/office/drawing/2010/main" val="0"/>
              </a:ext>
            </a:extLst>
          </a:blip>
          <a:srcRect t="1205" b="1656"/>
          <a:stretch/>
        </p:blipFill>
        <p:spPr>
          <a:xfrm>
            <a:off x="3767548" y="0"/>
            <a:ext cx="8442370" cy="6858000"/>
          </a:xfrm>
          <a:prstGeom prst="rect">
            <a:avLst/>
          </a:prstGeom>
        </p:spPr>
      </p:pic>
      <p:grpSp>
        <p:nvGrpSpPr>
          <p:cNvPr id="40" name="Group 39"/>
          <p:cNvGrpSpPr/>
          <p:nvPr userDrawn="1"/>
        </p:nvGrpSpPr>
        <p:grpSpPr>
          <a:xfrm>
            <a:off x="1483326" y="0"/>
            <a:ext cx="4572002" cy="6858000"/>
            <a:chOff x="0" y="0"/>
            <a:chExt cx="4572002" cy="6858000"/>
          </a:xfrm>
        </p:grpSpPr>
        <p:sp>
          <p:nvSpPr>
            <p:cNvPr id="41" name="Rectangle 40"/>
            <p:cNvSpPr/>
            <p:nvPr/>
          </p:nvSpPr>
          <p:spPr>
            <a:xfrm>
              <a:off x="0" y="0"/>
              <a:ext cx="457200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v</a:t>
              </a:r>
            </a:p>
          </p:txBody>
        </p:sp>
        <p:pic>
          <p:nvPicPr>
            <p:cNvPr id="42" name="Picture 41"/>
            <p:cNvPicPr>
              <a:picLocks noChangeAspect="1"/>
            </p:cNvPicPr>
            <p:nvPr/>
          </p:nvPicPr>
          <p:blipFill>
            <a:blip r:embed="rId3" cstate="print">
              <a:extLst>
                <a:ext uri="{28A0092B-C50C-407E-A947-70E740481C1C}">
                  <a14:useLocalDpi xmlns:a14="http://schemas.microsoft.com/office/drawing/2010/main" val="0"/>
                </a:ext>
              </a:extLst>
            </a:blip>
            <a:srcRect r="49988"/>
            <a:stretch>
              <a:fillRect/>
            </a:stretch>
          </p:blipFill>
          <p:spPr>
            <a:xfrm>
              <a:off x="0" y="0"/>
              <a:ext cx="4572001" cy="6858000"/>
            </a:xfrm>
            <a:custGeom>
              <a:avLst/>
              <a:gdLst>
                <a:gd name="connsiteX0" fmla="*/ 0 w 4572001"/>
                <a:gd name="connsiteY0" fmla="*/ 0 h 6858000"/>
                <a:gd name="connsiteX1" fmla="*/ 4572001 w 4572001"/>
                <a:gd name="connsiteY1" fmla="*/ 0 h 6858000"/>
                <a:gd name="connsiteX2" fmla="*/ 4572001 w 4572001"/>
                <a:gd name="connsiteY2" fmla="*/ 6858000 h 6858000"/>
                <a:gd name="connsiteX3" fmla="*/ 0 w 457200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572001" h="6858000">
                  <a:moveTo>
                    <a:pt x="0" y="0"/>
                  </a:moveTo>
                  <a:lnTo>
                    <a:pt x="4572001" y="0"/>
                  </a:lnTo>
                  <a:lnTo>
                    <a:pt x="4572001" y="6858000"/>
                  </a:lnTo>
                  <a:lnTo>
                    <a:pt x="0" y="6858000"/>
                  </a:lnTo>
                  <a:close/>
                </a:path>
              </a:pathLst>
            </a:custGeom>
          </p:spPr>
        </p:pic>
      </p:grpSp>
      <p:grpSp>
        <p:nvGrpSpPr>
          <p:cNvPr id="43" name="Group 42"/>
          <p:cNvGrpSpPr/>
          <p:nvPr userDrawn="1"/>
        </p:nvGrpSpPr>
        <p:grpSpPr>
          <a:xfrm>
            <a:off x="0" y="0"/>
            <a:ext cx="4572002" cy="6858000"/>
            <a:chOff x="0" y="0"/>
            <a:chExt cx="4572002" cy="6858000"/>
          </a:xfrm>
        </p:grpSpPr>
        <p:sp>
          <p:nvSpPr>
            <p:cNvPr id="44" name="Rectangle 43"/>
            <p:cNvSpPr/>
            <p:nvPr/>
          </p:nvSpPr>
          <p:spPr>
            <a:xfrm>
              <a:off x="0" y="0"/>
              <a:ext cx="457200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v</a:t>
              </a:r>
            </a:p>
          </p:txBody>
        </p:sp>
        <p:pic>
          <p:nvPicPr>
            <p:cNvPr id="45" name="Picture 44"/>
            <p:cNvPicPr>
              <a:picLocks noChangeAspect="1"/>
            </p:cNvPicPr>
            <p:nvPr/>
          </p:nvPicPr>
          <p:blipFill>
            <a:blip r:embed="rId3" cstate="print">
              <a:extLst>
                <a:ext uri="{28A0092B-C50C-407E-A947-70E740481C1C}">
                  <a14:useLocalDpi xmlns:a14="http://schemas.microsoft.com/office/drawing/2010/main" val="0"/>
                </a:ext>
              </a:extLst>
            </a:blip>
            <a:srcRect r="49988"/>
            <a:stretch>
              <a:fillRect/>
            </a:stretch>
          </p:blipFill>
          <p:spPr>
            <a:xfrm>
              <a:off x="0" y="0"/>
              <a:ext cx="4572001" cy="6858000"/>
            </a:xfrm>
            <a:custGeom>
              <a:avLst/>
              <a:gdLst>
                <a:gd name="connsiteX0" fmla="*/ 0 w 4572001"/>
                <a:gd name="connsiteY0" fmla="*/ 0 h 6858000"/>
                <a:gd name="connsiteX1" fmla="*/ 4572001 w 4572001"/>
                <a:gd name="connsiteY1" fmla="*/ 0 h 6858000"/>
                <a:gd name="connsiteX2" fmla="*/ 4572001 w 4572001"/>
                <a:gd name="connsiteY2" fmla="*/ 6858000 h 6858000"/>
                <a:gd name="connsiteX3" fmla="*/ 0 w 457200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572001" h="6858000">
                  <a:moveTo>
                    <a:pt x="0" y="0"/>
                  </a:moveTo>
                  <a:lnTo>
                    <a:pt x="4572001" y="0"/>
                  </a:lnTo>
                  <a:lnTo>
                    <a:pt x="4572001" y="6858000"/>
                  </a:lnTo>
                  <a:lnTo>
                    <a:pt x="0" y="6858000"/>
                  </a:lnTo>
                  <a:close/>
                </a:path>
              </a:pathLst>
            </a:custGeom>
          </p:spPr>
        </p:pic>
      </p:grpSp>
      <p:sp>
        <p:nvSpPr>
          <p:cNvPr id="46" name="Rectangle 45"/>
          <p:cNvSpPr/>
          <p:nvPr userDrawn="1"/>
        </p:nvSpPr>
        <p:spPr>
          <a:xfrm>
            <a:off x="1031358" y="723900"/>
            <a:ext cx="5879805" cy="5410200"/>
          </a:xfrm>
          <a:prstGeom prst="rect">
            <a:avLst/>
          </a:prstGeom>
          <a:solidFill>
            <a:schemeClr val="tx1"/>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t> </a:t>
            </a:r>
          </a:p>
        </p:txBody>
      </p:sp>
      <p:sp>
        <p:nvSpPr>
          <p:cNvPr id="49" name="Title 1"/>
          <p:cNvSpPr>
            <a:spLocks noGrp="1"/>
          </p:cNvSpPr>
          <p:nvPr>
            <p:ph type="title"/>
          </p:nvPr>
        </p:nvSpPr>
        <p:spPr>
          <a:xfrm>
            <a:off x="1818168" y="1300438"/>
            <a:ext cx="4391246" cy="1046987"/>
          </a:xfrm>
        </p:spPr>
        <p:txBody>
          <a:bodyPr>
            <a:normAutofit/>
          </a:bodyPr>
          <a:lstStyle>
            <a:lvl1pPr>
              <a:defRPr sz="2800" b="1">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sp>
        <p:nvSpPr>
          <p:cNvPr id="47" name="Oval 46"/>
          <p:cNvSpPr>
            <a:spLocks noChangeAspect="1"/>
          </p:cNvSpPr>
          <p:nvPr userDrawn="1"/>
        </p:nvSpPr>
        <p:spPr>
          <a:xfrm>
            <a:off x="659170" y="1153553"/>
            <a:ext cx="786908" cy="786908"/>
          </a:xfrm>
          <a:prstGeom prst="ellipse">
            <a:avLst/>
          </a:prstGeom>
          <a:solidFill>
            <a:schemeClr val="bg1"/>
          </a:solidFill>
          <a:ln w="5080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DC4405"/>
              </a:solidFill>
            </a:endParaRPr>
          </a:p>
        </p:txBody>
      </p:sp>
      <p:sp>
        <p:nvSpPr>
          <p:cNvPr id="52" name="Picture Placeholder 2"/>
          <p:cNvSpPr>
            <a:spLocks noGrp="1"/>
          </p:cNvSpPr>
          <p:nvPr>
            <p:ph type="pic" sz="quarter" idx="11" hasCustomPrompt="1"/>
          </p:nvPr>
        </p:nvSpPr>
        <p:spPr>
          <a:xfrm>
            <a:off x="804876" y="1294946"/>
            <a:ext cx="504121" cy="504122"/>
          </a:xfrm>
        </p:spPr>
        <p:txBody>
          <a:bodyPr anchor="ctr" anchorCtr="0">
            <a:noAutofit/>
          </a:bodyPr>
          <a:lstStyle>
            <a:lvl1pPr marL="0" indent="0" algn="ctr">
              <a:buNone/>
              <a:defRPr sz="800"/>
            </a:lvl1pPr>
          </a:lstStyle>
          <a:p>
            <a:r>
              <a:rPr lang="en-US" dirty="0"/>
              <a:t>Icon image</a:t>
            </a:r>
          </a:p>
        </p:txBody>
      </p:sp>
      <p:sp>
        <p:nvSpPr>
          <p:cNvPr id="48" name="Content Placeholder 2"/>
          <p:cNvSpPr>
            <a:spLocks noGrp="1"/>
          </p:cNvSpPr>
          <p:nvPr>
            <p:ph idx="1" hasCustomPrompt="1"/>
          </p:nvPr>
        </p:nvSpPr>
        <p:spPr>
          <a:xfrm>
            <a:off x="1818168" y="2519265"/>
            <a:ext cx="4391246" cy="3442996"/>
          </a:xfrm>
        </p:spPr>
        <p:txBody>
          <a:bodyPr anchor="t" anchorCtr="0">
            <a:normAutofit/>
          </a:bodyPr>
          <a:lstStyle>
            <a:lvl1pPr marL="228600" indent="-228600">
              <a:buClr>
                <a:srgbClr val="DC4405"/>
              </a:buClr>
              <a:buFont typeface="Courier New" panose="02070309020205020404" pitchFamily="49" charset="0"/>
              <a:buChar char="o"/>
              <a:defRPr sz="2000">
                <a:solidFill>
                  <a:schemeClr val="bg1"/>
                </a:solidFill>
                <a:latin typeface="+mn-lt"/>
                <a:ea typeface="Verdana" panose="020B0604030504040204" pitchFamily="34" charset="0"/>
                <a:cs typeface="Verdana" panose="020B0604030504040204" pitchFamily="34" charset="0"/>
              </a:defRPr>
            </a:lvl1pPr>
            <a:lvl2pPr marL="685800" indent="-228600">
              <a:buClr>
                <a:srgbClr val="DC4405"/>
              </a:buClr>
              <a:buFont typeface="Courier New" panose="02070309020205020404" pitchFamily="49" charset="0"/>
              <a:buChar char="o"/>
              <a:defRPr sz="1800">
                <a:solidFill>
                  <a:schemeClr val="bg1"/>
                </a:solidFill>
                <a:latin typeface="+mn-lt"/>
                <a:ea typeface="Verdana" panose="020B0604030504040204" pitchFamily="34" charset="0"/>
                <a:cs typeface="Verdana" panose="020B0604030504040204" pitchFamily="34" charset="0"/>
              </a:defRPr>
            </a:lvl2pPr>
            <a:lvl3pPr marL="1143000" indent="-228600">
              <a:buClr>
                <a:srgbClr val="DC4405"/>
              </a:buClr>
              <a:buFont typeface="Courier New" panose="02070309020205020404" pitchFamily="49" charset="0"/>
              <a:buChar char="o"/>
              <a:defRPr sz="1600">
                <a:solidFill>
                  <a:schemeClr val="bg1"/>
                </a:solidFill>
                <a:latin typeface="+mn-lt"/>
                <a:ea typeface="Verdana" panose="020B0604030504040204" pitchFamily="34" charset="0"/>
                <a:cs typeface="Verdana" panose="020B0604030504040204" pitchFamily="34" charset="0"/>
              </a:defRPr>
            </a:lvl3pPr>
            <a:lvl4pPr marL="1600200" indent="-228600">
              <a:buClr>
                <a:srgbClr val="DC4405"/>
              </a:buClr>
              <a:buFont typeface="Courier New" panose="02070309020205020404" pitchFamily="49" charset="0"/>
              <a:buChar char="o"/>
              <a:defRPr sz="1400">
                <a:solidFill>
                  <a:schemeClr val="bg1"/>
                </a:solidFill>
                <a:latin typeface="+mn-lt"/>
                <a:ea typeface="Verdana" panose="020B0604030504040204" pitchFamily="34" charset="0"/>
                <a:cs typeface="Verdana" panose="020B0604030504040204" pitchFamily="34" charset="0"/>
              </a:defRPr>
            </a:lvl4pPr>
            <a:lvl5pPr marL="1828800" indent="0">
              <a:buClr>
                <a:srgbClr val="DC4405"/>
              </a:buClr>
              <a:buFont typeface="Courier New" panose="02070309020205020404" pitchFamily="49" charset="0"/>
              <a:buNone/>
              <a:defRPr sz="1400">
                <a:solidFill>
                  <a:schemeClr val="bg1"/>
                </a:solidFill>
                <a:latin typeface="+mn-lt"/>
                <a:ea typeface="Verdana" panose="020B0604030504040204" pitchFamily="34" charset="0"/>
                <a:cs typeface="Verdana" panose="020B060403050404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5" name="Picture Placeholder 9">
            <a:extLst>
              <a:ext uri="{C183D7F6-B498-43B3-948B-1728B52AA6E4}">
                <adec:decorative xmlns:adec="http://schemas.microsoft.com/office/drawing/2017/decorative" val="1"/>
              </a:ext>
            </a:extLst>
          </p:cNvPr>
          <p:cNvSpPr>
            <a:spLocks noGrp="1"/>
          </p:cNvSpPr>
          <p:nvPr>
            <p:ph type="pic" sz="quarter" idx="10"/>
          </p:nvPr>
        </p:nvSpPr>
        <p:spPr>
          <a:xfrm>
            <a:off x="6057955" y="-10632"/>
            <a:ext cx="6141447" cy="6876034"/>
          </a:xfrm>
          <a:custGeom>
            <a:avLst/>
            <a:gdLst>
              <a:gd name="connsiteX0" fmla="*/ 0 w 6137275"/>
              <a:gd name="connsiteY0" fmla="*/ 1534319 h 6858000"/>
              <a:gd name="connsiteX1" fmla="*/ 1534319 w 6137275"/>
              <a:gd name="connsiteY1" fmla="*/ 1534319 h 6858000"/>
              <a:gd name="connsiteX2" fmla="*/ 1534319 w 6137275"/>
              <a:gd name="connsiteY2" fmla="*/ 0 h 6858000"/>
              <a:gd name="connsiteX3" fmla="*/ 4602956 w 6137275"/>
              <a:gd name="connsiteY3" fmla="*/ 0 h 6858000"/>
              <a:gd name="connsiteX4" fmla="*/ 4602956 w 6137275"/>
              <a:gd name="connsiteY4" fmla="*/ 1534319 h 6858000"/>
              <a:gd name="connsiteX5" fmla="*/ 6137275 w 6137275"/>
              <a:gd name="connsiteY5" fmla="*/ 1534319 h 6858000"/>
              <a:gd name="connsiteX6" fmla="*/ 6137275 w 6137275"/>
              <a:gd name="connsiteY6" fmla="*/ 5323681 h 6858000"/>
              <a:gd name="connsiteX7" fmla="*/ 4602956 w 6137275"/>
              <a:gd name="connsiteY7" fmla="*/ 5323681 h 6858000"/>
              <a:gd name="connsiteX8" fmla="*/ 4602956 w 6137275"/>
              <a:gd name="connsiteY8" fmla="*/ 6858000 h 6858000"/>
              <a:gd name="connsiteX9" fmla="*/ 1534319 w 6137275"/>
              <a:gd name="connsiteY9" fmla="*/ 6858000 h 6858000"/>
              <a:gd name="connsiteX10" fmla="*/ 1534319 w 6137275"/>
              <a:gd name="connsiteY10" fmla="*/ 5323681 h 6858000"/>
              <a:gd name="connsiteX11" fmla="*/ 0 w 6137275"/>
              <a:gd name="connsiteY11" fmla="*/ 5323681 h 6858000"/>
              <a:gd name="connsiteX12" fmla="*/ 0 w 6137275"/>
              <a:gd name="connsiteY12" fmla="*/ 1534319 h 6858000"/>
              <a:gd name="connsiteX0" fmla="*/ 489098 w 6137275"/>
              <a:gd name="connsiteY0" fmla="*/ 715612 h 6858000"/>
              <a:gd name="connsiteX1" fmla="*/ 1534319 w 6137275"/>
              <a:gd name="connsiteY1" fmla="*/ 1534319 h 6858000"/>
              <a:gd name="connsiteX2" fmla="*/ 1534319 w 6137275"/>
              <a:gd name="connsiteY2" fmla="*/ 0 h 6858000"/>
              <a:gd name="connsiteX3" fmla="*/ 4602956 w 6137275"/>
              <a:gd name="connsiteY3" fmla="*/ 0 h 6858000"/>
              <a:gd name="connsiteX4" fmla="*/ 4602956 w 6137275"/>
              <a:gd name="connsiteY4" fmla="*/ 1534319 h 6858000"/>
              <a:gd name="connsiteX5" fmla="*/ 6137275 w 6137275"/>
              <a:gd name="connsiteY5" fmla="*/ 1534319 h 6858000"/>
              <a:gd name="connsiteX6" fmla="*/ 6137275 w 6137275"/>
              <a:gd name="connsiteY6" fmla="*/ 5323681 h 6858000"/>
              <a:gd name="connsiteX7" fmla="*/ 4602956 w 6137275"/>
              <a:gd name="connsiteY7" fmla="*/ 5323681 h 6858000"/>
              <a:gd name="connsiteX8" fmla="*/ 4602956 w 6137275"/>
              <a:gd name="connsiteY8" fmla="*/ 6858000 h 6858000"/>
              <a:gd name="connsiteX9" fmla="*/ 1534319 w 6137275"/>
              <a:gd name="connsiteY9" fmla="*/ 6858000 h 6858000"/>
              <a:gd name="connsiteX10" fmla="*/ 1534319 w 6137275"/>
              <a:gd name="connsiteY10" fmla="*/ 5323681 h 6858000"/>
              <a:gd name="connsiteX11" fmla="*/ 0 w 6137275"/>
              <a:gd name="connsiteY11" fmla="*/ 5323681 h 6858000"/>
              <a:gd name="connsiteX12" fmla="*/ 489098 w 6137275"/>
              <a:gd name="connsiteY12" fmla="*/ 715612 h 6858000"/>
              <a:gd name="connsiteX0" fmla="*/ 0 w 5648177"/>
              <a:gd name="connsiteY0" fmla="*/ 715612 h 6858000"/>
              <a:gd name="connsiteX1" fmla="*/ 1045221 w 5648177"/>
              <a:gd name="connsiteY1" fmla="*/ 1534319 h 6858000"/>
              <a:gd name="connsiteX2" fmla="*/ 1045221 w 5648177"/>
              <a:gd name="connsiteY2" fmla="*/ 0 h 6858000"/>
              <a:gd name="connsiteX3" fmla="*/ 4113858 w 5648177"/>
              <a:gd name="connsiteY3" fmla="*/ 0 h 6858000"/>
              <a:gd name="connsiteX4" fmla="*/ 4113858 w 5648177"/>
              <a:gd name="connsiteY4" fmla="*/ 1534319 h 6858000"/>
              <a:gd name="connsiteX5" fmla="*/ 5648177 w 5648177"/>
              <a:gd name="connsiteY5" fmla="*/ 1534319 h 6858000"/>
              <a:gd name="connsiteX6" fmla="*/ 5648177 w 5648177"/>
              <a:gd name="connsiteY6" fmla="*/ 5323681 h 6858000"/>
              <a:gd name="connsiteX7" fmla="*/ 4113858 w 5648177"/>
              <a:gd name="connsiteY7" fmla="*/ 5323681 h 6858000"/>
              <a:gd name="connsiteX8" fmla="*/ 4113858 w 5648177"/>
              <a:gd name="connsiteY8" fmla="*/ 6858000 h 6858000"/>
              <a:gd name="connsiteX9" fmla="*/ 1045221 w 5648177"/>
              <a:gd name="connsiteY9" fmla="*/ 6858000 h 6858000"/>
              <a:gd name="connsiteX10" fmla="*/ 1045221 w 5648177"/>
              <a:gd name="connsiteY10" fmla="*/ 5323681 h 6858000"/>
              <a:gd name="connsiteX11" fmla="*/ 10632 w 5648177"/>
              <a:gd name="connsiteY11" fmla="*/ 6131755 h 6858000"/>
              <a:gd name="connsiteX12" fmla="*/ 0 w 5648177"/>
              <a:gd name="connsiteY12" fmla="*/ 715612 h 6858000"/>
              <a:gd name="connsiteX0" fmla="*/ 485868 w 6134045"/>
              <a:gd name="connsiteY0" fmla="*/ 715612 h 6858000"/>
              <a:gd name="connsiteX1" fmla="*/ 1531089 w 6134045"/>
              <a:gd name="connsiteY1" fmla="*/ 1534319 h 6858000"/>
              <a:gd name="connsiteX2" fmla="*/ 1531089 w 6134045"/>
              <a:gd name="connsiteY2" fmla="*/ 0 h 6858000"/>
              <a:gd name="connsiteX3" fmla="*/ 4599726 w 6134045"/>
              <a:gd name="connsiteY3" fmla="*/ 0 h 6858000"/>
              <a:gd name="connsiteX4" fmla="*/ 4599726 w 6134045"/>
              <a:gd name="connsiteY4" fmla="*/ 1534319 h 6858000"/>
              <a:gd name="connsiteX5" fmla="*/ 6134045 w 6134045"/>
              <a:gd name="connsiteY5" fmla="*/ 1534319 h 6858000"/>
              <a:gd name="connsiteX6" fmla="*/ 6134045 w 6134045"/>
              <a:gd name="connsiteY6" fmla="*/ 5323681 h 6858000"/>
              <a:gd name="connsiteX7" fmla="*/ 4599726 w 6134045"/>
              <a:gd name="connsiteY7" fmla="*/ 5323681 h 6858000"/>
              <a:gd name="connsiteX8" fmla="*/ 4599726 w 6134045"/>
              <a:gd name="connsiteY8" fmla="*/ 6858000 h 6858000"/>
              <a:gd name="connsiteX9" fmla="*/ 1531089 w 6134045"/>
              <a:gd name="connsiteY9" fmla="*/ 6858000 h 6858000"/>
              <a:gd name="connsiteX10" fmla="*/ 0 w 6134045"/>
              <a:gd name="connsiteY10" fmla="*/ 6131755 h 6858000"/>
              <a:gd name="connsiteX11" fmla="*/ 496500 w 6134045"/>
              <a:gd name="connsiteY11" fmla="*/ 6131755 h 6858000"/>
              <a:gd name="connsiteX12" fmla="*/ 485868 w 6134045"/>
              <a:gd name="connsiteY12" fmla="*/ 715612 h 6858000"/>
              <a:gd name="connsiteX0" fmla="*/ 485868 w 6134045"/>
              <a:gd name="connsiteY0" fmla="*/ 715612 h 6858000"/>
              <a:gd name="connsiteX1" fmla="*/ 1531089 w 6134045"/>
              <a:gd name="connsiteY1" fmla="*/ 1534319 h 6858000"/>
              <a:gd name="connsiteX2" fmla="*/ 1531089 w 6134045"/>
              <a:gd name="connsiteY2" fmla="*/ 0 h 6858000"/>
              <a:gd name="connsiteX3" fmla="*/ 4599726 w 6134045"/>
              <a:gd name="connsiteY3" fmla="*/ 0 h 6858000"/>
              <a:gd name="connsiteX4" fmla="*/ 4599726 w 6134045"/>
              <a:gd name="connsiteY4" fmla="*/ 1534319 h 6858000"/>
              <a:gd name="connsiteX5" fmla="*/ 6134045 w 6134045"/>
              <a:gd name="connsiteY5" fmla="*/ 1534319 h 6858000"/>
              <a:gd name="connsiteX6" fmla="*/ 6134045 w 6134045"/>
              <a:gd name="connsiteY6" fmla="*/ 5323681 h 6858000"/>
              <a:gd name="connsiteX7" fmla="*/ 4599726 w 6134045"/>
              <a:gd name="connsiteY7" fmla="*/ 5323681 h 6858000"/>
              <a:gd name="connsiteX8" fmla="*/ 4599726 w 6134045"/>
              <a:gd name="connsiteY8" fmla="*/ 6858000 h 6858000"/>
              <a:gd name="connsiteX9" fmla="*/ 1 w 6134045"/>
              <a:gd name="connsiteY9" fmla="*/ 6858000 h 6858000"/>
              <a:gd name="connsiteX10" fmla="*/ 0 w 6134045"/>
              <a:gd name="connsiteY10" fmla="*/ 6131755 h 6858000"/>
              <a:gd name="connsiteX11" fmla="*/ 496500 w 6134045"/>
              <a:gd name="connsiteY11" fmla="*/ 6131755 h 6858000"/>
              <a:gd name="connsiteX12" fmla="*/ 485868 w 6134045"/>
              <a:gd name="connsiteY12" fmla="*/ 715612 h 6858000"/>
              <a:gd name="connsiteX0" fmla="*/ 496500 w 6144677"/>
              <a:gd name="connsiteY0" fmla="*/ 715612 h 6858000"/>
              <a:gd name="connsiteX1" fmla="*/ 0 w 6144677"/>
              <a:gd name="connsiteY1" fmla="*/ 715612 h 6858000"/>
              <a:gd name="connsiteX2" fmla="*/ 1541721 w 6144677"/>
              <a:gd name="connsiteY2" fmla="*/ 0 h 6858000"/>
              <a:gd name="connsiteX3" fmla="*/ 4610358 w 6144677"/>
              <a:gd name="connsiteY3" fmla="*/ 0 h 6858000"/>
              <a:gd name="connsiteX4" fmla="*/ 4610358 w 6144677"/>
              <a:gd name="connsiteY4" fmla="*/ 1534319 h 6858000"/>
              <a:gd name="connsiteX5" fmla="*/ 6144677 w 6144677"/>
              <a:gd name="connsiteY5" fmla="*/ 1534319 h 6858000"/>
              <a:gd name="connsiteX6" fmla="*/ 6144677 w 6144677"/>
              <a:gd name="connsiteY6" fmla="*/ 5323681 h 6858000"/>
              <a:gd name="connsiteX7" fmla="*/ 4610358 w 6144677"/>
              <a:gd name="connsiteY7" fmla="*/ 5323681 h 6858000"/>
              <a:gd name="connsiteX8" fmla="*/ 4610358 w 6144677"/>
              <a:gd name="connsiteY8" fmla="*/ 6858000 h 6858000"/>
              <a:gd name="connsiteX9" fmla="*/ 10633 w 6144677"/>
              <a:gd name="connsiteY9" fmla="*/ 6858000 h 6858000"/>
              <a:gd name="connsiteX10" fmla="*/ 10632 w 6144677"/>
              <a:gd name="connsiteY10" fmla="*/ 6131755 h 6858000"/>
              <a:gd name="connsiteX11" fmla="*/ 507132 w 6144677"/>
              <a:gd name="connsiteY11" fmla="*/ 6131755 h 6858000"/>
              <a:gd name="connsiteX12" fmla="*/ 496500 w 6144677"/>
              <a:gd name="connsiteY12" fmla="*/ 715612 h 6858000"/>
              <a:gd name="connsiteX0" fmla="*/ 496500 w 6144677"/>
              <a:gd name="connsiteY0" fmla="*/ 736877 h 6879265"/>
              <a:gd name="connsiteX1" fmla="*/ 0 w 6144677"/>
              <a:gd name="connsiteY1" fmla="*/ 736877 h 6879265"/>
              <a:gd name="connsiteX2" fmla="*/ 10633 w 6144677"/>
              <a:gd name="connsiteY2" fmla="*/ 0 h 6879265"/>
              <a:gd name="connsiteX3" fmla="*/ 4610358 w 6144677"/>
              <a:gd name="connsiteY3" fmla="*/ 21265 h 6879265"/>
              <a:gd name="connsiteX4" fmla="*/ 4610358 w 6144677"/>
              <a:gd name="connsiteY4" fmla="*/ 1555584 h 6879265"/>
              <a:gd name="connsiteX5" fmla="*/ 6144677 w 6144677"/>
              <a:gd name="connsiteY5" fmla="*/ 1555584 h 6879265"/>
              <a:gd name="connsiteX6" fmla="*/ 6144677 w 6144677"/>
              <a:gd name="connsiteY6" fmla="*/ 5344946 h 6879265"/>
              <a:gd name="connsiteX7" fmla="*/ 4610358 w 6144677"/>
              <a:gd name="connsiteY7" fmla="*/ 5344946 h 6879265"/>
              <a:gd name="connsiteX8" fmla="*/ 4610358 w 6144677"/>
              <a:gd name="connsiteY8" fmla="*/ 6879265 h 6879265"/>
              <a:gd name="connsiteX9" fmla="*/ 10633 w 6144677"/>
              <a:gd name="connsiteY9" fmla="*/ 6879265 h 6879265"/>
              <a:gd name="connsiteX10" fmla="*/ 10632 w 6144677"/>
              <a:gd name="connsiteY10" fmla="*/ 6153020 h 6879265"/>
              <a:gd name="connsiteX11" fmla="*/ 507132 w 6144677"/>
              <a:gd name="connsiteY11" fmla="*/ 6153020 h 6879265"/>
              <a:gd name="connsiteX12" fmla="*/ 496500 w 6144677"/>
              <a:gd name="connsiteY12" fmla="*/ 736877 h 6879265"/>
              <a:gd name="connsiteX0" fmla="*/ 496500 w 6144677"/>
              <a:gd name="connsiteY0" fmla="*/ 726244 h 6868632"/>
              <a:gd name="connsiteX1" fmla="*/ 0 w 6144677"/>
              <a:gd name="connsiteY1" fmla="*/ 726244 h 6868632"/>
              <a:gd name="connsiteX2" fmla="*/ 10633 w 6144677"/>
              <a:gd name="connsiteY2" fmla="*/ 0 h 6868632"/>
              <a:gd name="connsiteX3" fmla="*/ 4610358 w 6144677"/>
              <a:gd name="connsiteY3" fmla="*/ 10632 h 6868632"/>
              <a:gd name="connsiteX4" fmla="*/ 4610358 w 6144677"/>
              <a:gd name="connsiteY4" fmla="*/ 1544951 h 6868632"/>
              <a:gd name="connsiteX5" fmla="*/ 6144677 w 6144677"/>
              <a:gd name="connsiteY5" fmla="*/ 1544951 h 6868632"/>
              <a:gd name="connsiteX6" fmla="*/ 6144677 w 6144677"/>
              <a:gd name="connsiteY6" fmla="*/ 5334313 h 6868632"/>
              <a:gd name="connsiteX7" fmla="*/ 4610358 w 6144677"/>
              <a:gd name="connsiteY7" fmla="*/ 5334313 h 6868632"/>
              <a:gd name="connsiteX8" fmla="*/ 4610358 w 6144677"/>
              <a:gd name="connsiteY8" fmla="*/ 6868632 h 6868632"/>
              <a:gd name="connsiteX9" fmla="*/ 10633 w 6144677"/>
              <a:gd name="connsiteY9" fmla="*/ 6868632 h 6868632"/>
              <a:gd name="connsiteX10" fmla="*/ 10632 w 6144677"/>
              <a:gd name="connsiteY10" fmla="*/ 6142387 h 6868632"/>
              <a:gd name="connsiteX11" fmla="*/ 507132 w 6144677"/>
              <a:gd name="connsiteY11" fmla="*/ 6142387 h 6868632"/>
              <a:gd name="connsiteX12" fmla="*/ 496500 w 6144677"/>
              <a:gd name="connsiteY12" fmla="*/ 726244 h 6868632"/>
              <a:gd name="connsiteX0" fmla="*/ 485868 w 6134045"/>
              <a:gd name="connsiteY0" fmla="*/ 726244 h 6868632"/>
              <a:gd name="connsiteX1" fmla="*/ 10634 w 6134045"/>
              <a:gd name="connsiteY1" fmla="*/ 726244 h 6868632"/>
              <a:gd name="connsiteX2" fmla="*/ 1 w 6134045"/>
              <a:gd name="connsiteY2" fmla="*/ 0 h 6868632"/>
              <a:gd name="connsiteX3" fmla="*/ 4599726 w 6134045"/>
              <a:gd name="connsiteY3" fmla="*/ 10632 h 6868632"/>
              <a:gd name="connsiteX4" fmla="*/ 4599726 w 6134045"/>
              <a:gd name="connsiteY4" fmla="*/ 1544951 h 6868632"/>
              <a:gd name="connsiteX5" fmla="*/ 6134045 w 6134045"/>
              <a:gd name="connsiteY5" fmla="*/ 1544951 h 6868632"/>
              <a:gd name="connsiteX6" fmla="*/ 6134045 w 6134045"/>
              <a:gd name="connsiteY6" fmla="*/ 5334313 h 6868632"/>
              <a:gd name="connsiteX7" fmla="*/ 4599726 w 6134045"/>
              <a:gd name="connsiteY7" fmla="*/ 5334313 h 6868632"/>
              <a:gd name="connsiteX8" fmla="*/ 4599726 w 6134045"/>
              <a:gd name="connsiteY8" fmla="*/ 6868632 h 6868632"/>
              <a:gd name="connsiteX9" fmla="*/ 1 w 6134045"/>
              <a:gd name="connsiteY9" fmla="*/ 6868632 h 6868632"/>
              <a:gd name="connsiteX10" fmla="*/ 0 w 6134045"/>
              <a:gd name="connsiteY10" fmla="*/ 6142387 h 6868632"/>
              <a:gd name="connsiteX11" fmla="*/ 496500 w 6134045"/>
              <a:gd name="connsiteY11" fmla="*/ 6142387 h 6868632"/>
              <a:gd name="connsiteX12" fmla="*/ 485868 w 6134045"/>
              <a:gd name="connsiteY12" fmla="*/ 726244 h 6868632"/>
              <a:gd name="connsiteX0" fmla="*/ 485868 w 6134045"/>
              <a:gd name="connsiteY0" fmla="*/ 726244 h 6868632"/>
              <a:gd name="connsiteX1" fmla="*/ 2 w 6134045"/>
              <a:gd name="connsiteY1" fmla="*/ 726244 h 6868632"/>
              <a:gd name="connsiteX2" fmla="*/ 1 w 6134045"/>
              <a:gd name="connsiteY2" fmla="*/ 0 h 6868632"/>
              <a:gd name="connsiteX3" fmla="*/ 4599726 w 6134045"/>
              <a:gd name="connsiteY3" fmla="*/ 10632 h 6868632"/>
              <a:gd name="connsiteX4" fmla="*/ 4599726 w 6134045"/>
              <a:gd name="connsiteY4" fmla="*/ 1544951 h 6868632"/>
              <a:gd name="connsiteX5" fmla="*/ 6134045 w 6134045"/>
              <a:gd name="connsiteY5" fmla="*/ 1544951 h 6868632"/>
              <a:gd name="connsiteX6" fmla="*/ 6134045 w 6134045"/>
              <a:gd name="connsiteY6" fmla="*/ 5334313 h 6868632"/>
              <a:gd name="connsiteX7" fmla="*/ 4599726 w 6134045"/>
              <a:gd name="connsiteY7" fmla="*/ 5334313 h 6868632"/>
              <a:gd name="connsiteX8" fmla="*/ 4599726 w 6134045"/>
              <a:gd name="connsiteY8" fmla="*/ 6868632 h 6868632"/>
              <a:gd name="connsiteX9" fmla="*/ 1 w 6134045"/>
              <a:gd name="connsiteY9" fmla="*/ 6868632 h 6868632"/>
              <a:gd name="connsiteX10" fmla="*/ 0 w 6134045"/>
              <a:gd name="connsiteY10" fmla="*/ 6142387 h 6868632"/>
              <a:gd name="connsiteX11" fmla="*/ 496500 w 6134045"/>
              <a:gd name="connsiteY11" fmla="*/ 6142387 h 6868632"/>
              <a:gd name="connsiteX12" fmla="*/ 485868 w 6134045"/>
              <a:gd name="connsiteY12" fmla="*/ 726244 h 6868632"/>
              <a:gd name="connsiteX0" fmla="*/ 485868 w 6141447"/>
              <a:gd name="connsiteY0" fmla="*/ 726244 h 6868632"/>
              <a:gd name="connsiteX1" fmla="*/ 2 w 6141447"/>
              <a:gd name="connsiteY1" fmla="*/ 726244 h 6868632"/>
              <a:gd name="connsiteX2" fmla="*/ 1 w 6141447"/>
              <a:gd name="connsiteY2" fmla="*/ 0 h 6868632"/>
              <a:gd name="connsiteX3" fmla="*/ 4599726 w 6141447"/>
              <a:gd name="connsiteY3" fmla="*/ 10632 h 6868632"/>
              <a:gd name="connsiteX4" fmla="*/ 6141447 w 6141447"/>
              <a:gd name="connsiteY4" fmla="*/ 24495 h 6868632"/>
              <a:gd name="connsiteX5" fmla="*/ 6134045 w 6141447"/>
              <a:gd name="connsiteY5" fmla="*/ 1544951 h 6868632"/>
              <a:gd name="connsiteX6" fmla="*/ 6134045 w 6141447"/>
              <a:gd name="connsiteY6" fmla="*/ 5334313 h 6868632"/>
              <a:gd name="connsiteX7" fmla="*/ 4599726 w 6141447"/>
              <a:gd name="connsiteY7" fmla="*/ 5334313 h 6868632"/>
              <a:gd name="connsiteX8" fmla="*/ 4599726 w 6141447"/>
              <a:gd name="connsiteY8" fmla="*/ 6868632 h 6868632"/>
              <a:gd name="connsiteX9" fmla="*/ 1 w 6141447"/>
              <a:gd name="connsiteY9" fmla="*/ 6868632 h 6868632"/>
              <a:gd name="connsiteX10" fmla="*/ 0 w 6141447"/>
              <a:gd name="connsiteY10" fmla="*/ 6142387 h 6868632"/>
              <a:gd name="connsiteX11" fmla="*/ 496500 w 6141447"/>
              <a:gd name="connsiteY11" fmla="*/ 6142387 h 6868632"/>
              <a:gd name="connsiteX12" fmla="*/ 485868 w 6141447"/>
              <a:gd name="connsiteY12" fmla="*/ 726244 h 6868632"/>
              <a:gd name="connsiteX0" fmla="*/ 485868 w 6141447"/>
              <a:gd name="connsiteY0" fmla="*/ 726244 h 6876034"/>
              <a:gd name="connsiteX1" fmla="*/ 2 w 6141447"/>
              <a:gd name="connsiteY1" fmla="*/ 726244 h 6876034"/>
              <a:gd name="connsiteX2" fmla="*/ 1 w 6141447"/>
              <a:gd name="connsiteY2" fmla="*/ 0 h 6876034"/>
              <a:gd name="connsiteX3" fmla="*/ 4599726 w 6141447"/>
              <a:gd name="connsiteY3" fmla="*/ 10632 h 6876034"/>
              <a:gd name="connsiteX4" fmla="*/ 6141447 w 6141447"/>
              <a:gd name="connsiteY4" fmla="*/ 24495 h 6876034"/>
              <a:gd name="connsiteX5" fmla="*/ 6134045 w 6141447"/>
              <a:gd name="connsiteY5" fmla="*/ 1544951 h 6876034"/>
              <a:gd name="connsiteX6" fmla="*/ 6134045 w 6141447"/>
              <a:gd name="connsiteY6" fmla="*/ 5334313 h 6876034"/>
              <a:gd name="connsiteX7" fmla="*/ 6141447 w 6141447"/>
              <a:gd name="connsiteY7" fmla="*/ 6876034 h 6876034"/>
              <a:gd name="connsiteX8" fmla="*/ 4599726 w 6141447"/>
              <a:gd name="connsiteY8" fmla="*/ 6868632 h 6876034"/>
              <a:gd name="connsiteX9" fmla="*/ 1 w 6141447"/>
              <a:gd name="connsiteY9" fmla="*/ 6868632 h 6876034"/>
              <a:gd name="connsiteX10" fmla="*/ 0 w 6141447"/>
              <a:gd name="connsiteY10" fmla="*/ 6142387 h 6876034"/>
              <a:gd name="connsiteX11" fmla="*/ 496500 w 6141447"/>
              <a:gd name="connsiteY11" fmla="*/ 6142387 h 6876034"/>
              <a:gd name="connsiteX12" fmla="*/ 485868 w 6141447"/>
              <a:gd name="connsiteY12" fmla="*/ 726244 h 6876034"/>
              <a:gd name="connsiteX0" fmla="*/ 858007 w 6141447"/>
              <a:gd name="connsiteY0" fmla="*/ 726244 h 6876034"/>
              <a:gd name="connsiteX1" fmla="*/ 2 w 6141447"/>
              <a:gd name="connsiteY1" fmla="*/ 726244 h 6876034"/>
              <a:gd name="connsiteX2" fmla="*/ 1 w 6141447"/>
              <a:gd name="connsiteY2" fmla="*/ 0 h 6876034"/>
              <a:gd name="connsiteX3" fmla="*/ 4599726 w 6141447"/>
              <a:gd name="connsiteY3" fmla="*/ 10632 h 6876034"/>
              <a:gd name="connsiteX4" fmla="*/ 6141447 w 6141447"/>
              <a:gd name="connsiteY4" fmla="*/ 24495 h 6876034"/>
              <a:gd name="connsiteX5" fmla="*/ 6134045 w 6141447"/>
              <a:gd name="connsiteY5" fmla="*/ 1544951 h 6876034"/>
              <a:gd name="connsiteX6" fmla="*/ 6134045 w 6141447"/>
              <a:gd name="connsiteY6" fmla="*/ 5334313 h 6876034"/>
              <a:gd name="connsiteX7" fmla="*/ 6141447 w 6141447"/>
              <a:gd name="connsiteY7" fmla="*/ 6876034 h 6876034"/>
              <a:gd name="connsiteX8" fmla="*/ 4599726 w 6141447"/>
              <a:gd name="connsiteY8" fmla="*/ 6868632 h 6876034"/>
              <a:gd name="connsiteX9" fmla="*/ 1 w 6141447"/>
              <a:gd name="connsiteY9" fmla="*/ 6868632 h 6876034"/>
              <a:gd name="connsiteX10" fmla="*/ 0 w 6141447"/>
              <a:gd name="connsiteY10" fmla="*/ 6142387 h 6876034"/>
              <a:gd name="connsiteX11" fmla="*/ 496500 w 6141447"/>
              <a:gd name="connsiteY11" fmla="*/ 6142387 h 6876034"/>
              <a:gd name="connsiteX12" fmla="*/ 858007 w 6141447"/>
              <a:gd name="connsiteY12" fmla="*/ 726244 h 6876034"/>
              <a:gd name="connsiteX0" fmla="*/ 858007 w 6141447"/>
              <a:gd name="connsiteY0" fmla="*/ 726244 h 6876034"/>
              <a:gd name="connsiteX1" fmla="*/ 2 w 6141447"/>
              <a:gd name="connsiteY1" fmla="*/ 726244 h 6876034"/>
              <a:gd name="connsiteX2" fmla="*/ 1 w 6141447"/>
              <a:gd name="connsiteY2" fmla="*/ 0 h 6876034"/>
              <a:gd name="connsiteX3" fmla="*/ 4599726 w 6141447"/>
              <a:gd name="connsiteY3" fmla="*/ 10632 h 6876034"/>
              <a:gd name="connsiteX4" fmla="*/ 6141447 w 6141447"/>
              <a:gd name="connsiteY4" fmla="*/ 24495 h 6876034"/>
              <a:gd name="connsiteX5" fmla="*/ 6134045 w 6141447"/>
              <a:gd name="connsiteY5" fmla="*/ 1544951 h 6876034"/>
              <a:gd name="connsiteX6" fmla="*/ 6134045 w 6141447"/>
              <a:gd name="connsiteY6" fmla="*/ 5334313 h 6876034"/>
              <a:gd name="connsiteX7" fmla="*/ 6141447 w 6141447"/>
              <a:gd name="connsiteY7" fmla="*/ 6876034 h 6876034"/>
              <a:gd name="connsiteX8" fmla="*/ 4599726 w 6141447"/>
              <a:gd name="connsiteY8" fmla="*/ 6868632 h 6876034"/>
              <a:gd name="connsiteX9" fmla="*/ 1 w 6141447"/>
              <a:gd name="connsiteY9" fmla="*/ 6868632 h 6876034"/>
              <a:gd name="connsiteX10" fmla="*/ 0 w 6141447"/>
              <a:gd name="connsiteY10" fmla="*/ 6142387 h 6876034"/>
              <a:gd name="connsiteX11" fmla="*/ 847374 w 6141447"/>
              <a:gd name="connsiteY11" fmla="*/ 6142387 h 6876034"/>
              <a:gd name="connsiteX12" fmla="*/ 858007 w 6141447"/>
              <a:gd name="connsiteY12" fmla="*/ 726244 h 6876034"/>
              <a:gd name="connsiteX0" fmla="*/ 858007 w 6141447"/>
              <a:gd name="connsiteY0" fmla="*/ 726244 h 6876034"/>
              <a:gd name="connsiteX1" fmla="*/ 2 w 6141447"/>
              <a:gd name="connsiteY1" fmla="*/ 734953 h 6876034"/>
              <a:gd name="connsiteX2" fmla="*/ 1 w 6141447"/>
              <a:gd name="connsiteY2" fmla="*/ 0 h 6876034"/>
              <a:gd name="connsiteX3" fmla="*/ 4599726 w 6141447"/>
              <a:gd name="connsiteY3" fmla="*/ 10632 h 6876034"/>
              <a:gd name="connsiteX4" fmla="*/ 6141447 w 6141447"/>
              <a:gd name="connsiteY4" fmla="*/ 24495 h 6876034"/>
              <a:gd name="connsiteX5" fmla="*/ 6134045 w 6141447"/>
              <a:gd name="connsiteY5" fmla="*/ 1544951 h 6876034"/>
              <a:gd name="connsiteX6" fmla="*/ 6134045 w 6141447"/>
              <a:gd name="connsiteY6" fmla="*/ 5334313 h 6876034"/>
              <a:gd name="connsiteX7" fmla="*/ 6141447 w 6141447"/>
              <a:gd name="connsiteY7" fmla="*/ 6876034 h 6876034"/>
              <a:gd name="connsiteX8" fmla="*/ 4599726 w 6141447"/>
              <a:gd name="connsiteY8" fmla="*/ 6868632 h 6876034"/>
              <a:gd name="connsiteX9" fmla="*/ 1 w 6141447"/>
              <a:gd name="connsiteY9" fmla="*/ 6868632 h 6876034"/>
              <a:gd name="connsiteX10" fmla="*/ 0 w 6141447"/>
              <a:gd name="connsiteY10" fmla="*/ 6142387 h 6876034"/>
              <a:gd name="connsiteX11" fmla="*/ 847374 w 6141447"/>
              <a:gd name="connsiteY11" fmla="*/ 6142387 h 6876034"/>
              <a:gd name="connsiteX12" fmla="*/ 858007 w 6141447"/>
              <a:gd name="connsiteY12" fmla="*/ 726244 h 6876034"/>
              <a:gd name="connsiteX0" fmla="*/ 858007 w 6141447"/>
              <a:gd name="connsiteY0" fmla="*/ 734953 h 6876034"/>
              <a:gd name="connsiteX1" fmla="*/ 2 w 6141447"/>
              <a:gd name="connsiteY1" fmla="*/ 734953 h 6876034"/>
              <a:gd name="connsiteX2" fmla="*/ 1 w 6141447"/>
              <a:gd name="connsiteY2" fmla="*/ 0 h 6876034"/>
              <a:gd name="connsiteX3" fmla="*/ 4599726 w 6141447"/>
              <a:gd name="connsiteY3" fmla="*/ 10632 h 6876034"/>
              <a:gd name="connsiteX4" fmla="*/ 6141447 w 6141447"/>
              <a:gd name="connsiteY4" fmla="*/ 24495 h 6876034"/>
              <a:gd name="connsiteX5" fmla="*/ 6134045 w 6141447"/>
              <a:gd name="connsiteY5" fmla="*/ 1544951 h 6876034"/>
              <a:gd name="connsiteX6" fmla="*/ 6134045 w 6141447"/>
              <a:gd name="connsiteY6" fmla="*/ 5334313 h 6876034"/>
              <a:gd name="connsiteX7" fmla="*/ 6141447 w 6141447"/>
              <a:gd name="connsiteY7" fmla="*/ 6876034 h 6876034"/>
              <a:gd name="connsiteX8" fmla="*/ 4599726 w 6141447"/>
              <a:gd name="connsiteY8" fmla="*/ 6868632 h 6876034"/>
              <a:gd name="connsiteX9" fmla="*/ 1 w 6141447"/>
              <a:gd name="connsiteY9" fmla="*/ 6868632 h 6876034"/>
              <a:gd name="connsiteX10" fmla="*/ 0 w 6141447"/>
              <a:gd name="connsiteY10" fmla="*/ 6142387 h 6876034"/>
              <a:gd name="connsiteX11" fmla="*/ 847374 w 6141447"/>
              <a:gd name="connsiteY11" fmla="*/ 6142387 h 6876034"/>
              <a:gd name="connsiteX12" fmla="*/ 858007 w 6141447"/>
              <a:gd name="connsiteY12" fmla="*/ 734953 h 6876034"/>
              <a:gd name="connsiteX0" fmla="*/ 849299 w 6141447"/>
              <a:gd name="connsiteY0" fmla="*/ 734953 h 6876034"/>
              <a:gd name="connsiteX1" fmla="*/ 2 w 6141447"/>
              <a:gd name="connsiteY1" fmla="*/ 734953 h 6876034"/>
              <a:gd name="connsiteX2" fmla="*/ 1 w 6141447"/>
              <a:gd name="connsiteY2" fmla="*/ 0 h 6876034"/>
              <a:gd name="connsiteX3" fmla="*/ 4599726 w 6141447"/>
              <a:gd name="connsiteY3" fmla="*/ 10632 h 6876034"/>
              <a:gd name="connsiteX4" fmla="*/ 6141447 w 6141447"/>
              <a:gd name="connsiteY4" fmla="*/ 24495 h 6876034"/>
              <a:gd name="connsiteX5" fmla="*/ 6134045 w 6141447"/>
              <a:gd name="connsiteY5" fmla="*/ 1544951 h 6876034"/>
              <a:gd name="connsiteX6" fmla="*/ 6134045 w 6141447"/>
              <a:gd name="connsiteY6" fmla="*/ 5334313 h 6876034"/>
              <a:gd name="connsiteX7" fmla="*/ 6141447 w 6141447"/>
              <a:gd name="connsiteY7" fmla="*/ 6876034 h 6876034"/>
              <a:gd name="connsiteX8" fmla="*/ 4599726 w 6141447"/>
              <a:gd name="connsiteY8" fmla="*/ 6868632 h 6876034"/>
              <a:gd name="connsiteX9" fmla="*/ 1 w 6141447"/>
              <a:gd name="connsiteY9" fmla="*/ 6868632 h 6876034"/>
              <a:gd name="connsiteX10" fmla="*/ 0 w 6141447"/>
              <a:gd name="connsiteY10" fmla="*/ 6142387 h 6876034"/>
              <a:gd name="connsiteX11" fmla="*/ 847374 w 6141447"/>
              <a:gd name="connsiteY11" fmla="*/ 6142387 h 6876034"/>
              <a:gd name="connsiteX12" fmla="*/ 849299 w 6141447"/>
              <a:gd name="connsiteY12" fmla="*/ 734953 h 6876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141447" h="6876034">
                <a:moveTo>
                  <a:pt x="849299" y="734953"/>
                </a:moveTo>
                <a:lnTo>
                  <a:pt x="2" y="734953"/>
                </a:lnTo>
                <a:cubicBezTo>
                  <a:pt x="2" y="492872"/>
                  <a:pt x="1" y="242081"/>
                  <a:pt x="1" y="0"/>
                </a:cubicBezTo>
                <a:lnTo>
                  <a:pt x="4599726" y="10632"/>
                </a:lnTo>
                <a:lnTo>
                  <a:pt x="6141447" y="24495"/>
                </a:lnTo>
                <a:cubicBezTo>
                  <a:pt x="6138980" y="531314"/>
                  <a:pt x="6136512" y="1038132"/>
                  <a:pt x="6134045" y="1544951"/>
                </a:cubicBezTo>
                <a:lnTo>
                  <a:pt x="6134045" y="5334313"/>
                </a:lnTo>
                <a:cubicBezTo>
                  <a:pt x="6136512" y="5848220"/>
                  <a:pt x="6138980" y="6362127"/>
                  <a:pt x="6141447" y="6876034"/>
                </a:cubicBezTo>
                <a:lnTo>
                  <a:pt x="4599726" y="6868632"/>
                </a:lnTo>
                <a:lnTo>
                  <a:pt x="1" y="6868632"/>
                </a:lnTo>
                <a:cubicBezTo>
                  <a:pt x="1" y="6626550"/>
                  <a:pt x="0" y="6384469"/>
                  <a:pt x="0" y="6142387"/>
                </a:cubicBezTo>
                <a:lnTo>
                  <a:pt x="847374" y="6142387"/>
                </a:lnTo>
                <a:cubicBezTo>
                  <a:pt x="850918" y="4337006"/>
                  <a:pt x="845755" y="2540334"/>
                  <a:pt x="849299" y="734953"/>
                </a:cubicBezTo>
                <a:close/>
              </a:path>
            </a:pathLst>
          </a:custGeom>
        </p:spPr>
        <p:txBody>
          <a:bodyPr/>
          <a:lstStyle/>
          <a:p>
            <a:endParaRPr lang="en-US"/>
          </a:p>
        </p:txBody>
      </p:sp>
    </p:spTree>
    <p:extLst>
      <p:ext uri="{BB962C8B-B14F-4D97-AF65-F5344CB8AC3E}">
        <p14:creationId xmlns:p14="http://schemas.microsoft.com/office/powerpoint/2010/main" val="3240494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a:extLst>
              <a:ext uri="{28A0092B-C50C-407E-A947-70E740481C1C}">
                <a14:useLocalDpi xmlns:a14="http://schemas.microsoft.com/office/drawing/2010/main" val="0"/>
              </a:ext>
            </a:extLst>
          </a:blip>
          <a:srcRect t="26049"/>
          <a:stretch/>
        </p:blipFill>
        <p:spPr>
          <a:xfrm>
            <a:off x="-431" y="95692"/>
            <a:ext cx="12192431" cy="6762307"/>
          </a:xfrm>
          <a:prstGeom prst="rect">
            <a:avLst/>
          </a:prstGeom>
        </p:spPr>
      </p:pic>
      <p:grpSp>
        <p:nvGrpSpPr>
          <p:cNvPr id="6" name="Group 5"/>
          <p:cNvGrpSpPr/>
          <p:nvPr userDrawn="1"/>
        </p:nvGrpSpPr>
        <p:grpSpPr>
          <a:xfrm>
            <a:off x="2194" y="-53163"/>
            <a:ext cx="12189806" cy="2976245"/>
            <a:chOff x="0" y="-53163"/>
            <a:chExt cx="9141806" cy="2976245"/>
          </a:xfrm>
        </p:grpSpPr>
        <p:sp>
          <p:nvSpPr>
            <p:cNvPr id="7" name="Rectangle 6"/>
            <p:cNvSpPr/>
            <p:nvPr/>
          </p:nvSpPr>
          <p:spPr>
            <a:xfrm>
              <a:off x="0" y="0"/>
              <a:ext cx="9141806" cy="29230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t="-775" b="57376"/>
            <a:stretch/>
          </p:blipFill>
          <p:spPr>
            <a:xfrm>
              <a:off x="0" y="-53163"/>
              <a:ext cx="9141806" cy="2976245"/>
            </a:xfrm>
            <a:custGeom>
              <a:avLst/>
              <a:gdLst>
                <a:gd name="connsiteX0" fmla="*/ 0 w 9141806"/>
                <a:gd name="connsiteY0" fmla="*/ 0 h 2923082"/>
                <a:gd name="connsiteX1" fmla="*/ 9141806 w 9141806"/>
                <a:gd name="connsiteY1" fmla="*/ 0 h 2923082"/>
                <a:gd name="connsiteX2" fmla="*/ 9141806 w 9141806"/>
                <a:gd name="connsiteY2" fmla="*/ 2923082 h 2923082"/>
                <a:gd name="connsiteX3" fmla="*/ 0 w 9141806"/>
                <a:gd name="connsiteY3" fmla="*/ 2923082 h 2923082"/>
              </a:gdLst>
              <a:ahLst/>
              <a:cxnLst>
                <a:cxn ang="0">
                  <a:pos x="connsiteX0" y="connsiteY0"/>
                </a:cxn>
                <a:cxn ang="0">
                  <a:pos x="connsiteX1" y="connsiteY1"/>
                </a:cxn>
                <a:cxn ang="0">
                  <a:pos x="connsiteX2" y="connsiteY2"/>
                </a:cxn>
                <a:cxn ang="0">
                  <a:pos x="connsiteX3" y="connsiteY3"/>
                </a:cxn>
              </a:cxnLst>
              <a:rect l="l" t="t" r="r" b="b"/>
              <a:pathLst>
                <a:path w="9141806" h="2923082">
                  <a:moveTo>
                    <a:pt x="0" y="0"/>
                  </a:moveTo>
                  <a:lnTo>
                    <a:pt x="9141806" y="0"/>
                  </a:lnTo>
                  <a:lnTo>
                    <a:pt x="9141806" y="2923082"/>
                  </a:lnTo>
                  <a:lnTo>
                    <a:pt x="0" y="2923082"/>
                  </a:lnTo>
                  <a:close/>
                </a:path>
              </a:pathLst>
            </a:custGeom>
          </p:spPr>
        </p:pic>
      </p:grpSp>
      <p:sp>
        <p:nvSpPr>
          <p:cNvPr id="9" name="Rectangle 8"/>
          <p:cNvSpPr/>
          <p:nvPr userDrawn="1"/>
        </p:nvSpPr>
        <p:spPr>
          <a:xfrm>
            <a:off x="723900" y="723900"/>
            <a:ext cx="10262216" cy="30138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p:cNvSpPr>
            <a:spLocks noGrp="1"/>
          </p:cNvSpPr>
          <p:nvPr>
            <p:ph type="title"/>
          </p:nvPr>
        </p:nvSpPr>
        <p:spPr>
          <a:xfrm>
            <a:off x="1343738" y="958878"/>
            <a:ext cx="8855470" cy="569193"/>
          </a:xfrm>
        </p:spPr>
        <p:txBody>
          <a:bodyPr>
            <a:normAutofit/>
          </a:bodyPr>
          <a:lstStyle>
            <a:lvl1pPr>
              <a:defRPr sz="2800" b="1">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sp>
        <p:nvSpPr>
          <p:cNvPr id="10" name="Oval 9"/>
          <p:cNvSpPr>
            <a:spLocks noChangeAspect="1"/>
          </p:cNvSpPr>
          <p:nvPr userDrawn="1"/>
        </p:nvSpPr>
        <p:spPr>
          <a:xfrm>
            <a:off x="10592662" y="958878"/>
            <a:ext cx="786908" cy="786908"/>
          </a:xfrm>
          <a:prstGeom prst="ellipse">
            <a:avLst/>
          </a:prstGeom>
          <a:solidFill>
            <a:schemeClr val="bg1"/>
          </a:solidFill>
          <a:ln w="5080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Picture Placeholder 2"/>
          <p:cNvSpPr>
            <a:spLocks noGrp="1"/>
          </p:cNvSpPr>
          <p:nvPr>
            <p:ph type="pic" sz="quarter" idx="12" hasCustomPrompt="1"/>
          </p:nvPr>
        </p:nvSpPr>
        <p:spPr>
          <a:xfrm>
            <a:off x="10734055" y="1100271"/>
            <a:ext cx="504121" cy="504122"/>
          </a:xfrm>
        </p:spPr>
        <p:txBody>
          <a:bodyPr anchor="ctr" anchorCtr="0">
            <a:noAutofit/>
          </a:bodyPr>
          <a:lstStyle>
            <a:lvl1pPr marL="0" indent="0" algn="ctr">
              <a:buNone/>
              <a:defRPr sz="800"/>
            </a:lvl1pPr>
          </a:lstStyle>
          <a:p>
            <a:r>
              <a:rPr lang="en-US" dirty="0"/>
              <a:t>Icon image</a:t>
            </a:r>
          </a:p>
        </p:txBody>
      </p:sp>
      <p:sp>
        <p:nvSpPr>
          <p:cNvPr id="17" name="Text Placeholder 16"/>
          <p:cNvSpPr>
            <a:spLocks noGrp="1"/>
          </p:cNvSpPr>
          <p:nvPr>
            <p:ph type="body" sz="quarter" idx="13" hasCustomPrompt="1"/>
          </p:nvPr>
        </p:nvSpPr>
        <p:spPr>
          <a:xfrm>
            <a:off x="1343025" y="1604963"/>
            <a:ext cx="8856663" cy="1957387"/>
          </a:xfrm>
        </p:spPr>
        <p:txBody>
          <a:bodyPr>
            <a:normAutofit/>
          </a:bodyPr>
          <a:lstStyle>
            <a:lvl1pPr marL="228600" indent="-228600">
              <a:buClr>
                <a:srgbClr val="DC4405"/>
              </a:buClr>
              <a:buFont typeface="Courier New" panose="02070309020205020404" pitchFamily="49" charset="0"/>
              <a:buChar char="o"/>
              <a:defRPr sz="2000" baseline="0">
                <a:latin typeface="+mn-lt"/>
              </a:defRPr>
            </a:lvl1pPr>
            <a:lvl2pPr marL="685800" indent="-228600">
              <a:buClr>
                <a:srgbClr val="DC4405"/>
              </a:buClr>
              <a:buFont typeface="Courier New" panose="02070309020205020404" pitchFamily="49" charset="0"/>
              <a:buChar char="o"/>
              <a:defRPr sz="1800" baseline="0">
                <a:latin typeface="+mn-lt"/>
              </a:defRPr>
            </a:lvl2pPr>
            <a:lvl3pPr marL="1143000" indent="-228600">
              <a:buClr>
                <a:srgbClr val="DC4405"/>
              </a:buClr>
              <a:buFont typeface="Courier New" panose="02070309020205020404" pitchFamily="49" charset="0"/>
              <a:buChar char="o"/>
              <a:defRPr sz="1600" baseline="0">
                <a:latin typeface="+mn-lt"/>
              </a:defRPr>
            </a:lvl3pPr>
            <a:lvl4pPr marL="1600200" indent="-228600">
              <a:buClr>
                <a:srgbClr val="DC4405"/>
              </a:buClr>
              <a:buFont typeface="Courier New" panose="02070309020205020404" pitchFamily="49" charset="0"/>
              <a:buChar char="o"/>
              <a:defRPr sz="1400" baseline="0">
                <a:latin typeface="+mn-lt"/>
              </a:defRPr>
            </a:lvl4pPr>
            <a:lvl5pPr marL="2057400" indent="-228600">
              <a:buClr>
                <a:srgbClr val="DC4405"/>
              </a:buClr>
              <a:buFont typeface="Courier New" panose="02070309020205020404" pitchFamily="49" charset="0"/>
              <a:buChar char="o"/>
              <a:defRPr sz="1400"/>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4" name="Picture Placeholder 3">
            <a:extLst>
              <a:ext uri="{C183D7F6-B498-43B3-948B-1728B52AA6E4}">
                <adec:decorative xmlns:adec="http://schemas.microsoft.com/office/drawing/2017/decorative" val="1"/>
              </a:ext>
            </a:extLst>
          </p:cNvPr>
          <p:cNvSpPr>
            <a:spLocks noGrp="1"/>
          </p:cNvSpPr>
          <p:nvPr>
            <p:ph type="pic" sz="quarter" idx="11"/>
          </p:nvPr>
        </p:nvSpPr>
        <p:spPr>
          <a:xfrm>
            <a:off x="-216" y="2904955"/>
            <a:ext cx="12192431" cy="3970678"/>
          </a:xfrm>
          <a:custGeom>
            <a:avLst/>
            <a:gdLst>
              <a:gd name="connsiteX0" fmla="*/ 0 w 12192000"/>
              <a:gd name="connsiteY0" fmla="*/ 983853 h 3935412"/>
              <a:gd name="connsiteX1" fmla="*/ 983853 w 12192000"/>
              <a:gd name="connsiteY1" fmla="*/ 983853 h 3935412"/>
              <a:gd name="connsiteX2" fmla="*/ 983853 w 12192000"/>
              <a:gd name="connsiteY2" fmla="*/ 0 h 3935412"/>
              <a:gd name="connsiteX3" fmla="*/ 11208147 w 12192000"/>
              <a:gd name="connsiteY3" fmla="*/ 0 h 3935412"/>
              <a:gd name="connsiteX4" fmla="*/ 11208147 w 12192000"/>
              <a:gd name="connsiteY4" fmla="*/ 983853 h 3935412"/>
              <a:gd name="connsiteX5" fmla="*/ 12192000 w 12192000"/>
              <a:gd name="connsiteY5" fmla="*/ 983853 h 3935412"/>
              <a:gd name="connsiteX6" fmla="*/ 12192000 w 12192000"/>
              <a:gd name="connsiteY6" fmla="*/ 2951559 h 3935412"/>
              <a:gd name="connsiteX7" fmla="*/ 11208147 w 12192000"/>
              <a:gd name="connsiteY7" fmla="*/ 2951559 h 3935412"/>
              <a:gd name="connsiteX8" fmla="*/ 11208147 w 12192000"/>
              <a:gd name="connsiteY8" fmla="*/ 3935412 h 3935412"/>
              <a:gd name="connsiteX9" fmla="*/ 983853 w 12192000"/>
              <a:gd name="connsiteY9" fmla="*/ 3935412 h 3935412"/>
              <a:gd name="connsiteX10" fmla="*/ 983853 w 12192000"/>
              <a:gd name="connsiteY10" fmla="*/ 2951559 h 3935412"/>
              <a:gd name="connsiteX11" fmla="*/ 0 w 12192000"/>
              <a:gd name="connsiteY11" fmla="*/ 2951559 h 3935412"/>
              <a:gd name="connsiteX12" fmla="*/ 0 w 12192000"/>
              <a:gd name="connsiteY12" fmla="*/ 983853 h 3935412"/>
              <a:gd name="connsiteX0" fmla="*/ 10633 w 12192000"/>
              <a:gd name="connsiteY0" fmla="*/ 0 h 3940387"/>
              <a:gd name="connsiteX1" fmla="*/ 983853 w 12192000"/>
              <a:gd name="connsiteY1" fmla="*/ 988828 h 3940387"/>
              <a:gd name="connsiteX2" fmla="*/ 983853 w 12192000"/>
              <a:gd name="connsiteY2" fmla="*/ 4975 h 3940387"/>
              <a:gd name="connsiteX3" fmla="*/ 11208147 w 12192000"/>
              <a:gd name="connsiteY3" fmla="*/ 4975 h 3940387"/>
              <a:gd name="connsiteX4" fmla="*/ 11208147 w 12192000"/>
              <a:gd name="connsiteY4" fmla="*/ 988828 h 3940387"/>
              <a:gd name="connsiteX5" fmla="*/ 12192000 w 12192000"/>
              <a:gd name="connsiteY5" fmla="*/ 988828 h 3940387"/>
              <a:gd name="connsiteX6" fmla="*/ 12192000 w 12192000"/>
              <a:gd name="connsiteY6" fmla="*/ 2956534 h 3940387"/>
              <a:gd name="connsiteX7" fmla="*/ 11208147 w 12192000"/>
              <a:gd name="connsiteY7" fmla="*/ 2956534 h 3940387"/>
              <a:gd name="connsiteX8" fmla="*/ 11208147 w 12192000"/>
              <a:gd name="connsiteY8" fmla="*/ 3940387 h 3940387"/>
              <a:gd name="connsiteX9" fmla="*/ 983853 w 12192000"/>
              <a:gd name="connsiteY9" fmla="*/ 3940387 h 3940387"/>
              <a:gd name="connsiteX10" fmla="*/ 983853 w 12192000"/>
              <a:gd name="connsiteY10" fmla="*/ 2956534 h 3940387"/>
              <a:gd name="connsiteX11" fmla="*/ 0 w 12192000"/>
              <a:gd name="connsiteY11" fmla="*/ 2956534 h 3940387"/>
              <a:gd name="connsiteX12" fmla="*/ 10633 w 12192000"/>
              <a:gd name="connsiteY12" fmla="*/ 0 h 3940387"/>
              <a:gd name="connsiteX0" fmla="*/ 10633 w 12192000"/>
              <a:gd name="connsiteY0" fmla="*/ 0 h 3940387"/>
              <a:gd name="connsiteX1" fmla="*/ 707407 w 12192000"/>
              <a:gd name="connsiteY1" fmla="*/ 0 h 3940387"/>
              <a:gd name="connsiteX2" fmla="*/ 983853 w 12192000"/>
              <a:gd name="connsiteY2" fmla="*/ 4975 h 3940387"/>
              <a:gd name="connsiteX3" fmla="*/ 11208147 w 12192000"/>
              <a:gd name="connsiteY3" fmla="*/ 4975 h 3940387"/>
              <a:gd name="connsiteX4" fmla="*/ 11208147 w 12192000"/>
              <a:gd name="connsiteY4" fmla="*/ 988828 h 3940387"/>
              <a:gd name="connsiteX5" fmla="*/ 12192000 w 12192000"/>
              <a:gd name="connsiteY5" fmla="*/ 988828 h 3940387"/>
              <a:gd name="connsiteX6" fmla="*/ 12192000 w 12192000"/>
              <a:gd name="connsiteY6" fmla="*/ 2956534 h 3940387"/>
              <a:gd name="connsiteX7" fmla="*/ 11208147 w 12192000"/>
              <a:gd name="connsiteY7" fmla="*/ 2956534 h 3940387"/>
              <a:gd name="connsiteX8" fmla="*/ 11208147 w 12192000"/>
              <a:gd name="connsiteY8" fmla="*/ 3940387 h 3940387"/>
              <a:gd name="connsiteX9" fmla="*/ 983853 w 12192000"/>
              <a:gd name="connsiteY9" fmla="*/ 3940387 h 3940387"/>
              <a:gd name="connsiteX10" fmla="*/ 983853 w 12192000"/>
              <a:gd name="connsiteY10" fmla="*/ 2956534 h 3940387"/>
              <a:gd name="connsiteX11" fmla="*/ 0 w 12192000"/>
              <a:gd name="connsiteY11" fmla="*/ 2956534 h 3940387"/>
              <a:gd name="connsiteX12" fmla="*/ 10633 w 12192000"/>
              <a:gd name="connsiteY12" fmla="*/ 0 h 3940387"/>
              <a:gd name="connsiteX0" fmla="*/ 10633 w 12192000"/>
              <a:gd name="connsiteY0" fmla="*/ 0 h 3940387"/>
              <a:gd name="connsiteX1" fmla="*/ 707407 w 12192000"/>
              <a:gd name="connsiteY1" fmla="*/ 0 h 3940387"/>
              <a:gd name="connsiteX2" fmla="*/ 718039 w 12192000"/>
              <a:gd name="connsiteY2" fmla="*/ 823682 h 3940387"/>
              <a:gd name="connsiteX3" fmla="*/ 11208147 w 12192000"/>
              <a:gd name="connsiteY3" fmla="*/ 4975 h 3940387"/>
              <a:gd name="connsiteX4" fmla="*/ 11208147 w 12192000"/>
              <a:gd name="connsiteY4" fmla="*/ 988828 h 3940387"/>
              <a:gd name="connsiteX5" fmla="*/ 12192000 w 12192000"/>
              <a:gd name="connsiteY5" fmla="*/ 988828 h 3940387"/>
              <a:gd name="connsiteX6" fmla="*/ 12192000 w 12192000"/>
              <a:gd name="connsiteY6" fmla="*/ 2956534 h 3940387"/>
              <a:gd name="connsiteX7" fmla="*/ 11208147 w 12192000"/>
              <a:gd name="connsiteY7" fmla="*/ 2956534 h 3940387"/>
              <a:gd name="connsiteX8" fmla="*/ 11208147 w 12192000"/>
              <a:gd name="connsiteY8" fmla="*/ 3940387 h 3940387"/>
              <a:gd name="connsiteX9" fmla="*/ 983853 w 12192000"/>
              <a:gd name="connsiteY9" fmla="*/ 3940387 h 3940387"/>
              <a:gd name="connsiteX10" fmla="*/ 983853 w 12192000"/>
              <a:gd name="connsiteY10" fmla="*/ 2956534 h 3940387"/>
              <a:gd name="connsiteX11" fmla="*/ 0 w 12192000"/>
              <a:gd name="connsiteY11" fmla="*/ 2956534 h 3940387"/>
              <a:gd name="connsiteX12" fmla="*/ 10633 w 12192000"/>
              <a:gd name="connsiteY12" fmla="*/ 0 h 3940387"/>
              <a:gd name="connsiteX0" fmla="*/ 10633 w 12192000"/>
              <a:gd name="connsiteY0" fmla="*/ 10632 h 3951019"/>
              <a:gd name="connsiteX1" fmla="*/ 728672 w 12192000"/>
              <a:gd name="connsiteY1" fmla="*/ 0 h 3951019"/>
              <a:gd name="connsiteX2" fmla="*/ 718039 w 12192000"/>
              <a:gd name="connsiteY2" fmla="*/ 834314 h 3951019"/>
              <a:gd name="connsiteX3" fmla="*/ 11208147 w 12192000"/>
              <a:gd name="connsiteY3" fmla="*/ 15607 h 3951019"/>
              <a:gd name="connsiteX4" fmla="*/ 11208147 w 12192000"/>
              <a:gd name="connsiteY4" fmla="*/ 999460 h 3951019"/>
              <a:gd name="connsiteX5" fmla="*/ 12192000 w 12192000"/>
              <a:gd name="connsiteY5" fmla="*/ 999460 h 3951019"/>
              <a:gd name="connsiteX6" fmla="*/ 12192000 w 12192000"/>
              <a:gd name="connsiteY6" fmla="*/ 2967166 h 3951019"/>
              <a:gd name="connsiteX7" fmla="*/ 11208147 w 12192000"/>
              <a:gd name="connsiteY7" fmla="*/ 2967166 h 3951019"/>
              <a:gd name="connsiteX8" fmla="*/ 11208147 w 12192000"/>
              <a:gd name="connsiteY8" fmla="*/ 3951019 h 3951019"/>
              <a:gd name="connsiteX9" fmla="*/ 983853 w 12192000"/>
              <a:gd name="connsiteY9" fmla="*/ 3951019 h 3951019"/>
              <a:gd name="connsiteX10" fmla="*/ 983853 w 12192000"/>
              <a:gd name="connsiteY10" fmla="*/ 2967166 h 3951019"/>
              <a:gd name="connsiteX11" fmla="*/ 0 w 12192000"/>
              <a:gd name="connsiteY11" fmla="*/ 2967166 h 3951019"/>
              <a:gd name="connsiteX12" fmla="*/ 10633 w 12192000"/>
              <a:gd name="connsiteY12" fmla="*/ 10632 h 3951019"/>
              <a:gd name="connsiteX0" fmla="*/ 10633 w 12192000"/>
              <a:gd name="connsiteY0" fmla="*/ 0 h 3940387"/>
              <a:gd name="connsiteX1" fmla="*/ 718039 w 12192000"/>
              <a:gd name="connsiteY1" fmla="*/ 10633 h 3940387"/>
              <a:gd name="connsiteX2" fmla="*/ 718039 w 12192000"/>
              <a:gd name="connsiteY2" fmla="*/ 823682 h 3940387"/>
              <a:gd name="connsiteX3" fmla="*/ 11208147 w 12192000"/>
              <a:gd name="connsiteY3" fmla="*/ 4975 h 3940387"/>
              <a:gd name="connsiteX4" fmla="*/ 11208147 w 12192000"/>
              <a:gd name="connsiteY4" fmla="*/ 988828 h 3940387"/>
              <a:gd name="connsiteX5" fmla="*/ 12192000 w 12192000"/>
              <a:gd name="connsiteY5" fmla="*/ 988828 h 3940387"/>
              <a:gd name="connsiteX6" fmla="*/ 12192000 w 12192000"/>
              <a:gd name="connsiteY6" fmla="*/ 2956534 h 3940387"/>
              <a:gd name="connsiteX7" fmla="*/ 11208147 w 12192000"/>
              <a:gd name="connsiteY7" fmla="*/ 2956534 h 3940387"/>
              <a:gd name="connsiteX8" fmla="*/ 11208147 w 12192000"/>
              <a:gd name="connsiteY8" fmla="*/ 3940387 h 3940387"/>
              <a:gd name="connsiteX9" fmla="*/ 983853 w 12192000"/>
              <a:gd name="connsiteY9" fmla="*/ 3940387 h 3940387"/>
              <a:gd name="connsiteX10" fmla="*/ 983853 w 12192000"/>
              <a:gd name="connsiteY10" fmla="*/ 2956534 h 3940387"/>
              <a:gd name="connsiteX11" fmla="*/ 0 w 12192000"/>
              <a:gd name="connsiteY11" fmla="*/ 2956534 h 3940387"/>
              <a:gd name="connsiteX12" fmla="*/ 10633 w 12192000"/>
              <a:gd name="connsiteY12" fmla="*/ 0 h 3940387"/>
              <a:gd name="connsiteX0" fmla="*/ 10633 w 12192000"/>
              <a:gd name="connsiteY0" fmla="*/ 0 h 3940387"/>
              <a:gd name="connsiteX1" fmla="*/ 700622 w 12192000"/>
              <a:gd name="connsiteY1" fmla="*/ 10633 h 3940387"/>
              <a:gd name="connsiteX2" fmla="*/ 718039 w 12192000"/>
              <a:gd name="connsiteY2" fmla="*/ 823682 h 3940387"/>
              <a:gd name="connsiteX3" fmla="*/ 11208147 w 12192000"/>
              <a:gd name="connsiteY3" fmla="*/ 4975 h 3940387"/>
              <a:gd name="connsiteX4" fmla="*/ 11208147 w 12192000"/>
              <a:gd name="connsiteY4" fmla="*/ 988828 h 3940387"/>
              <a:gd name="connsiteX5" fmla="*/ 12192000 w 12192000"/>
              <a:gd name="connsiteY5" fmla="*/ 988828 h 3940387"/>
              <a:gd name="connsiteX6" fmla="*/ 12192000 w 12192000"/>
              <a:gd name="connsiteY6" fmla="*/ 2956534 h 3940387"/>
              <a:gd name="connsiteX7" fmla="*/ 11208147 w 12192000"/>
              <a:gd name="connsiteY7" fmla="*/ 2956534 h 3940387"/>
              <a:gd name="connsiteX8" fmla="*/ 11208147 w 12192000"/>
              <a:gd name="connsiteY8" fmla="*/ 3940387 h 3940387"/>
              <a:gd name="connsiteX9" fmla="*/ 983853 w 12192000"/>
              <a:gd name="connsiteY9" fmla="*/ 3940387 h 3940387"/>
              <a:gd name="connsiteX10" fmla="*/ 983853 w 12192000"/>
              <a:gd name="connsiteY10" fmla="*/ 2956534 h 3940387"/>
              <a:gd name="connsiteX11" fmla="*/ 0 w 12192000"/>
              <a:gd name="connsiteY11" fmla="*/ 2956534 h 3940387"/>
              <a:gd name="connsiteX12" fmla="*/ 10633 w 12192000"/>
              <a:gd name="connsiteY12" fmla="*/ 0 h 3940387"/>
              <a:gd name="connsiteX0" fmla="*/ 10633 w 12192000"/>
              <a:gd name="connsiteY0" fmla="*/ 0 h 3940387"/>
              <a:gd name="connsiteX1" fmla="*/ 718039 w 12192000"/>
              <a:gd name="connsiteY1" fmla="*/ 1925 h 3940387"/>
              <a:gd name="connsiteX2" fmla="*/ 718039 w 12192000"/>
              <a:gd name="connsiteY2" fmla="*/ 823682 h 3940387"/>
              <a:gd name="connsiteX3" fmla="*/ 11208147 w 12192000"/>
              <a:gd name="connsiteY3" fmla="*/ 4975 h 3940387"/>
              <a:gd name="connsiteX4" fmla="*/ 11208147 w 12192000"/>
              <a:gd name="connsiteY4" fmla="*/ 988828 h 3940387"/>
              <a:gd name="connsiteX5" fmla="*/ 12192000 w 12192000"/>
              <a:gd name="connsiteY5" fmla="*/ 988828 h 3940387"/>
              <a:gd name="connsiteX6" fmla="*/ 12192000 w 12192000"/>
              <a:gd name="connsiteY6" fmla="*/ 2956534 h 3940387"/>
              <a:gd name="connsiteX7" fmla="*/ 11208147 w 12192000"/>
              <a:gd name="connsiteY7" fmla="*/ 2956534 h 3940387"/>
              <a:gd name="connsiteX8" fmla="*/ 11208147 w 12192000"/>
              <a:gd name="connsiteY8" fmla="*/ 3940387 h 3940387"/>
              <a:gd name="connsiteX9" fmla="*/ 983853 w 12192000"/>
              <a:gd name="connsiteY9" fmla="*/ 3940387 h 3940387"/>
              <a:gd name="connsiteX10" fmla="*/ 983853 w 12192000"/>
              <a:gd name="connsiteY10" fmla="*/ 2956534 h 3940387"/>
              <a:gd name="connsiteX11" fmla="*/ 0 w 12192000"/>
              <a:gd name="connsiteY11" fmla="*/ 2956534 h 3940387"/>
              <a:gd name="connsiteX12" fmla="*/ 10633 w 12192000"/>
              <a:gd name="connsiteY12" fmla="*/ 0 h 3940387"/>
              <a:gd name="connsiteX0" fmla="*/ 10633 w 12192000"/>
              <a:gd name="connsiteY0" fmla="*/ 0 h 3940387"/>
              <a:gd name="connsiteX1" fmla="*/ 718039 w 12192000"/>
              <a:gd name="connsiteY1" fmla="*/ 1925 h 3940387"/>
              <a:gd name="connsiteX2" fmla="*/ 718039 w 12192000"/>
              <a:gd name="connsiteY2" fmla="*/ 823682 h 3940387"/>
              <a:gd name="connsiteX3" fmla="*/ 10999141 w 12192000"/>
              <a:gd name="connsiteY3" fmla="*/ 806163 h 3940387"/>
              <a:gd name="connsiteX4" fmla="*/ 11208147 w 12192000"/>
              <a:gd name="connsiteY4" fmla="*/ 988828 h 3940387"/>
              <a:gd name="connsiteX5" fmla="*/ 12192000 w 12192000"/>
              <a:gd name="connsiteY5" fmla="*/ 988828 h 3940387"/>
              <a:gd name="connsiteX6" fmla="*/ 12192000 w 12192000"/>
              <a:gd name="connsiteY6" fmla="*/ 2956534 h 3940387"/>
              <a:gd name="connsiteX7" fmla="*/ 11208147 w 12192000"/>
              <a:gd name="connsiteY7" fmla="*/ 2956534 h 3940387"/>
              <a:gd name="connsiteX8" fmla="*/ 11208147 w 12192000"/>
              <a:gd name="connsiteY8" fmla="*/ 3940387 h 3940387"/>
              <a:gd name="connsiteX9" fmla="*/ 983853 w 12192000"/>
              <a:gd name="connsiteY9" fmla="*/ 3940387 h 3940387"/>
              <a:gd name="connsiteX10" fmla="*/ 983853 w 12192000"/>
              <a:gd name="connsiteY10" fmla="*/ 2956534 h 3940387"/>
              <a:gd name="connsiteX11" fmla="*/ 0 w 12192000"/>
              <a:gd name="connsiteY11" fmla="*/ 2956534 h 3940387"/>
              <a:gd name="connsiteX12" fmla="*/ 10633 w 12192000"/>
              <a:gd name="connsiteY12" fmla="*/ 0 h 3940387"/>
              <a:gd name="connsiteX0" fmla="*/ 10633 w 12192000"/>
              <a:gd name="connsiteY0" fmla="*/ 12658 h 3953045"/>
              <a:gd name="connsiteX1" fmla="*/ 718039 w 12192000"/>
              <a:gd name="connsiteY1" fmla="*/ 14583 h 3953045"/>
              <a:gd name="connsiteX2" fmla="*/ 718039 w 12192000"/>
              <a:gd name="connsiteY2" fmla="*/ 836340 h 3953045"/>
              <a:gd name="connsiteX3" fmla="*/ 10999141 w 12192000"/>
              <a:gd name="connsiteY3" fmla="*/ 818821 h 3953045"/>
              <a:gd name="connsiteX4" fmla="*/ 10999141 w 12192000"/>
              <a:gd name="connsiteY4" fmla="*/ 0 h 3953045"/>
              <a:gd name="connsiteX5" fmla="*/ 12192000 w 12192000"/>
              <a:gd name="connsiteY5" fmla="*/ 1001486 h 3953045"/>
              <a:gd name="connsiteX6" fmla="*/ 12192000 w 12192000"/>
              <a:gd name="connsiteY6" fmla="*/ 2969192 h 3953045"/>
              <a:gd name="connsiteX7" fmla="*/ 11208147 w 12192000"/>
              <a:gd name="connsiteY7" fmla="*/ 2969192 h 3953045"/>
              <a:gd name="connsiteX8" fmla="*/ 11208147 w 12192000"/>
              <a:gd name="connsiteY8" fmla="*/ 3953045 h 3953045"/>
              <a:gd name="connsiteX9" fmla="*/ 983853 w 12192000"/>
              <a:gd name="connsiteY9" fmla="*/ 3953045 h 3953045"/>
              <a:gd name="connsiteX10" fmla="*/ 983853 w 12192000"/>
              <a:gd name="connsiteY10" fmla="*/ 2969192 h 3953045"/>
              <a:gd name="connsiteX11" fmla="*/ 0 w 12192000"/>
              <a:gd name="connsiteY11" fmla="*/ 2969192 h 3953045"/>
              <a:gd name="connsiteX12" fmla="*/ 10633 w 12192000"/>
              <a:gd name="connsiteY12" fmla="*/ 12658 h 3953045"/>
              <a:gd name="connsiteX0" fmla="*/ 10633 w 12192000"/>
              <a:gd name="connsiteY0" fmla="*/ 12658 h 3953045"/>
              <a:gd name="connsiteX1" fmla="*/ 718039 w 12192000"/>
              <a:gd name="connsiteY1" fmla="*/ 14583 h 3953045"/>
              <a:gd name="connsiteX2" fmla="*/ 718039 w 12192000"/>
              <a:gd name="connsiteY2" fmla="*/ 836340 h 3953045"/>
              <a:gd name="connsiteX3" fmla="*/ 10990432 w 12192000"/>
              <a:gd name="connsiteY3" fmla="*/ 827529 h 3953045"/>
              <a:gd name="connsiteX4" fmla="*/ 10999141 w 12192000"/>
              <a:gd name="connsiteY4" fmla="*/ 0 h 3953045"/>
              <a:gd name="connsiteX5" fmla="*/ 12192000 w 12192000"/>
              <a:gd name="connsiteY5" fmla="*/ 1001486 h 3953045"/>
              <a:gd name="connsiteX6" fmla="*/ 12192000 w 12192000"/>
              <a:gd name="connsiteY6" fmla="*/ 2969192 h 3953045"/>
              <a:gd name="connsiteX7" fmla="*/ 11208147 w 12192000"/>
              <a:gd name="connsiteY7" fmla="*/ 2969192 h 3953045"/>
              <a:gd name="connsiteX8" fmla="*/ 11208147 w 12192000"/>
              <a:gd name="connsiteY8" fmla="*/ 3953045 h 3953045"/>
              <a:gd name="connsiteX9" fmla="*/ 983853 w 12192000"/>
              <a:gd name="connsiteY9" fmla="*/ 3953045 h 3953045"/>
              <a:gd name="connsiteX10" fmla="*/ 983853 w 12192000"/>
              <a:gd name="connsiteY10" fmla="*/ 2969192 h 3953045"/>
              <a:gd name="connsiteX11" fmla="*/ 0 w 12192000"/>
              <a:gd name="connsiteY11" fmla="*/ 2969192 h 3953045"/>
              <a:gd name="connsiteX12" fmla="*/ 10633 w 12192000"/>
              <a:gd name="connsiteY12" fmla="*/ 12658 h 3953045"/>
              <a:gd name="connsiteX0" fmla="*/ 10633 w 12192000"/>
              <a:gd name="connsiteY0" fmla="*/ 12658 h 3953045"/>
              <a:gd name="connsiteX1" fmla="*/ 718039 w 12192000"/>
              <a:gd name="connsiteY1" fmla="*/ 14583 h 3953045"/>
              <a:gd name="connsiteX2" fmla="*/ 718039 w 12192000"/>
              <a:gd name="connsiteY2" fmla="*/ 836340 h 3953045"/>
              <a:gd name="connsiteX3" fmla="*/ 10990432 w 12192000"/>
              <a:gd name="connsiteY3" fmla="*/ 827529 h 3953045"/>
              <a:gd name="connsiteX4" fmla="*/ 10999141 w 12192000"/>
              <a:gd name="connsiteY4" fmla="*/ 0 h 3953045"/>
              <a:gd name="connsiteX5" fmla="*/ 12192000 w 12192000"/>
              <a:gd name="connsiteY5" fmla="*/ 17418 h 3953045"/>
              <a:gd name="connsiteX6" fmla="*/ 12192000 w 12192000"/>
              <a:gd name="connsiteY6" fmla="*/ 2969192 h 3953045"/>
              <a:gd name="connsiteX7" fmla="*/ 11208147 w 12192000"/>
              <a:gd name="connsiteY7" fmla="*/ 2969192 h 3953045"/>
              <a:gd name="connsiteX8" fmla="*/ 11208147 w 12192000"/>
              <a:gd name="connsiteY8" fmla="*/ 3953045 h 3953045"/>
              <a:gd name="connsiteX9" fmla="*/ 983853 w 12192000"/>
              <a:gd name="connsiteY9" fmla="*/ 3953045 h 3953045"/>
              <a:gd name="connsiteX10" fmla="*/ 983853 w 12192000"/>
              <a:gd name="connsiteY10" fmla="*/ 2969192 h 3953045"/>
              <a:gd name="connsiteX11" fmla="*/ 0 w 12192000"/>
              <a:gd name="connsiteY11" fmla="*/ 2969192 h 3953045"/>
              <a:gd name="connsiteX12" fmla="*/ 10633 w 12192000"/>
              <a:gd name="connsiteY12" fmla="*/ 12658 h 3953045"/>
              <a:gd name="connsiteX0" fmla="*/ 10633 w 12192216"/>
              <a:gd name="connsiteY0" fmla="*/ 12658 h 3961969"/>
              <a:gd name="connsiteX1" fmla="*/ 718039 w 12192216"/>
              <a:gd name="connsiteY1" fmla="*/ 14583 h 3961969"/>
              <a:gd name="connsiteX2" fmla="*/ 718039 w 12192216"/>
              <a:gd name="connsiteY2" fmla="*/ 836340 h 3961969"/>
              <a:gd name="connsiteX3" fmla="*/ 10990432 w 12192216"/>
              <a:gd name="connsiteY3" fmla="*/ 827529 h 3961969"/>
              <a:gd name="connsiteX4" fmla="*/ 10999141 w 12192216"/>
              <a:gd name="connsiteY4" fmla="*/ 0 h 3961969"/>
              <a:gd name="connsiteX5" fmla="*/ 12192000 w 12192216"/>
              <a:gd name="connsiteY5" fmla="*/ 17418 h 3961969"/>
              <a:gd name="connsiteX6" fmla="*/ 12192000 w 12192216"/>
              <a:gd name="connsiteY6" fmla="*/ 2969192 h 3961969"/>
              <a:gd name="connsiteX7" fmla="*/ 12192216 w 12192216"/>
              <a:gd name="connsiteY7" fmla="*/ 3961969 h 3961969"/>
              <a:gd name="connsiteX8" fmla="*/ 11208147 w 12192216"/>
              <a:gd name="connsiteY8" fmla="*/ 3953045 h 3961969"/>
              <a:gd name="connsiteX9" fmla="*/ 983853 w 12192216"/>
              <a:gd name="connsiteY9" fmla="*/ 3953045 h 3961969"/>
              <a:gd name="connsiteX10" fmla="*/ 983853 w 12192216"/>
              <a:gd name="connsiteY10" fmla="*/ 2969192 h 3961969"/>
              <a:gd name="connsiteX11" fmla="*/ 0 w 12192216"/>
              <a:gd name="connsiteY11" fmla="*/ 2969192 h 3961969"/>
              <a:gd name="connsiteX12" fmla="*/ 10633 w 12192216"/>
              <a:gd name="connsiteY12" fmla="*/ 12658 h 3961969"/>
              <a:gd name="connsiteX0" fmla="*/ 10848 w 12192431"/>
              <a:gd name="connsiteY0" fmla="*/ 12658 h 3970678"/>
              <a:gd name="connsiteX1" fmla="*/ 718254 w 12192431"/>
              <a:gd name="connsiteY1" fmla="*/ 14583 h 3970678"/>
              <a:gd name="connsiteX2" fmla="*/ 718254 w 12192431"/>
              <a:gd name="connsiteY2" fmla="*/ 836340 h 3970678"/>
              <a:gd name="connsiteX3" fmla="*/ 10990647 w 12192431"/>
              <a:gd name="connsiteY3" fmla="*/ 827529 h 3970678"/>
              <a:gd name="connsiteX4" fmla="*/ 10999356 w 12192431"/>
              <a:gd name="connsiteY4" fmla="*/ 0 h 3970678"/>
              <a:gd name="connsiteX5" fmla="*/ 12192215 w 12192431"/>
              <a:gd name="connsiteY5" fmla="*/ 17418 h 3970678"/>
              <a:gd name="connsiteX6" fmla="*/ 12192215 w 12192431"/>
              <a:gd name="connsiteY6" fmla="*/ 2969192 h 3970678"/>
              <a:gd name="connsiteX7" fmla="*/ 12192431 w 12192431"/>
              <a:gd name="connsiteY7" fmla="*/ 3961969 h 3970678"/>
              <a:gd name="connsiteX8" fmla="*/ 11208362 w 12192431"/>
              <a:gd name="connsiteY8" fmla="*/ 3953045 h 3970678"/>
              <a:gd name="connsiteX9" fmla="*/ 984068 w 12192431"/>
              <a:gd name="connsiteY9" fmla="*/ 3953045 h 3970678"/>
              <a:gd name="connsiteX10" fmla="*/ 0 w 12192431"/>
              <a:gd name="connsiteY10" fmla="*/ 3970678 h 3970678"/>
              <a:gd name="connsiteX11" fmla="*/ 215 w 12192431"/>
              <a:gd name="connsiteY11" fmla="*/ 2969192 h 3970678"/>
              <a:gd name="connsiteX12" fmla="*/ 10848 w 12192431"/>
              <a:gd name="connsiteY12" fmla="*/ 12658 h 3970678"/>
              <a:gd name="connsiteX0" fmla="*/ 10848 w 12192431"/>
              <a:gd name="connsiteY0" fmla="*/ 12658 h 3970678"/>
              <a:gd name="connsiteX1" fmla="*/ 718254 w 12192431"/>
              <a:gd name="connsiteY1" fmla="*/ 14583 h 3970678"/>
              <a:gd name="connsiteX2" fmla="*/ 718254 w 12192431"/>
              <a:gd name="connsiteY2" fmla="*/ 836340 h 3970678"/>
              <a:gd name="connsiteX3" fmla="*/ 10990647 w 12192431"/>
              <a:gd name="connsiteY3" fmla="*/ 827529 h 3970678"/>
              <a:gd name="connsiteX4" fmla="*/ 10999356 w 12192431"/>
              <a:gd name="connsiteY4" fmla="*/ 0 h 3970678"/>
              <a:gd name="connsiteX5" fmla="*/ 12192215 w 12192431"/>
              <a:gd name="connsiteY5" fmla="*/ 17418 h 3970678"/>
              <a:gd name="connsiteX6" fmla="*/ 12192215 w 12192431"/>
              <a:gd name="connsiteY6" fmla="*/ 2969192 h 3970678"/>
              <a:gd name="connsiteX7" fmla="*/ 12192431 w 12192431"/>
              <a:gd name="connsiteY7" fmla="*/ 3961969 h 3970678"/>
              <a:gd name="connsiteX8" fmla="*/ 11208362 w 12192431"/>
              <a:gd name="connsiteY8" fmla="*/ 3953045 h 3970678"/>
              <a:gd name="connsiteX9" fmla="*/ 984068 w 12192431"/>
              <a:gd name="connsiteY9" fmla="*/ 3953045 h 3970678"/>
              <a:gd name="connsiteX10" fmla="*/ 0 w 12192431"/>
              <a:gd name="connsiteY10" fmla="*/ 3970678 h 3970678"/>
              <a:gd name="connsiteX11" fmla="*/ 215 w 12192431"/>
              <a:gd name="connsiteY11" fmla="*/ 2969192 h 3970678"/>
              <a:gd name="connsiteX12" fmla="*/ 10848 w 12192431"/>
              <a:gd name="connsiteY12" fmla="*/ 12658 h 3970678"/>
              <a:gd name="connsiteX0" fmla="*/ 10848 w 12192431"/>
              <a:gd name="connsiteY0" fmla="*/ 12658 h 3970678"/>
              <a:gd name="connsiteX1" fmla="*/ 718254 w 12192431"/>
              <a:gd name="connsiteY1" fmla="*/ 14583 h 3970678"/>
              <a:gd name="connsiteX2" fmla="*/ 718254 w 12192431"/>
              <a:gd name="connsiteY2" fmla="*/ 836340 h 3970678"/>
              <a:gd name="connsiteX3" fmla="*/ 10990647 w 12192431"/>
              <a:gd name="connsiteY3" fmla="*/ 827529 h 3970678"/>
              <a:gd name="connsiteX4" fmla="*/ 10981939 w 12192431"/>
              <a:gd name="connsiteY4" fmla="*/ 0 h 3970678"/>
              <a:gd name="connsiteX5" fmla="*/ 12192215 w 12192431"/>
              <a:gd name="connsiteY5" fmla="*/ 17418 h 3970678"/>
              <a:gd name="connsiteX6" fmla="*/ 12192215 w 12192431"/>
              <a:gd name="connsiteY6" fmla="*/ 2969192 h 3970678"/>
              <a:gd name="connsiteX7" fmla="*/ 12192431 w 12192431"/>
              <a:gd name="connsiteY7" fmla="*/ 3961969 h 3970678"/>
              <a:gd name="connsiteX8" fmla="*/ 11208362 w 12192431"/>
              <a:gd name="connsiteY8" fmla="*/ 3953045 h 3970678"/>
              <a:gd name="connsiteX9" fmla="*/ 984068 w 12192431"/>
              <a:gd name="connsiteY9" fmla="*/ 3953045 h 3970678"/>
              <a:gd name="connsiteX10" fmla="*/ 0 w 12192431"/>
              <a:gd name="connsiteY10" fmla="*/ 3970678 h 3970678"/>
              <a:gd name="connsiteX11" fmla="*/ 215 w 12192431"/>
              <a:gd name="connsiteY11" fmla="*/ 2969192 h 3970678"/>
              <a:gd name="connsiteX12" fmla="*/ 10848 w 12192431"/>
              <a:gd name="connsiteY12" fmla="*/ 12658 h 3970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431" h="3970678">
                <a:moveTo>
                  <a:pt x="10848" y="12658"/>
                </a:moveTo>
                <a:lnTo>
                  <a:pt x="718254" y="14583"/>
                </a:lnTo>
                <a:lnTo>
                  <a:pt x="718254" y="836340"/>
                </a:lnTo>
                <a:lnTo>
                  <a:pt x="10990647" y="827529"/>
                </a:lnTo>
                <a:cubicBezTo>
                  <a:pt x="10987744" y="551686"/>
                  <a:pt x="10984842" y="275843"/>
                  <a:pt x="10981939" y="0"/>
                </a:cubicBezTo>
                <a:lnTo>
                  <a:pt x="12192215" y="17418"/>
                </a:lnTo>
                <a:lnTo>
                  <a:pt x="12192215" y="2969192"/>
                </a:lnTo>
                <a:lnTo>
                  <a:pt x="12192431" y="3961969"/>
                </a:lnTo>
                <a:lnTo>
                  <a:pt x="11208362" y="3953045"/>
                </a:lnTo>
                <a:lnTo>
                  <a:pt x="984068" y="3953045"/>
                </a:lnTo>
                <a:lnTo>
                  <a:pt x="0" y="3970678"/>
                </a:lnTo>
                <a:cubicBezTo>
                  <a:pt x="72" y="3636849"/>
                  <a:pt x="143" y="3303021"/>
                  <a:pt x="215" y="2969192"/>
                </a:cubicBezTo>
                <a:cubicBezTo>
                  <a:pt x="3759" y="1983681"/>
                  <a:pt x="7304" y="998169"/>
                  <a:pt x="10848" y="12658"/>
                </a:cubicBezTo>
                <a:close/>
              </a:path>
            </a:pathLst>
          </a:custGeom>
        </p:spPr>
        <p:txBody>
          <a:bodyPr/>
          <a:lstStyle/>
          <a:p>
            <a:endParaRPr lang="en-US"/>
          </a:p>
        </p:txBody>
      </p:sp>
    </p:spTree>
    <p:extLst>
      <p:ext uri="{BB962C8B-B14F-4D97-AF65-F5344CB8AC3E}">
        <p14:creationId xmlns:p14="http://schemas.microsoft.com/office/powerpoint/2010/main" val="16007629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3D1E99-0845-447A-9031-65FA317316B8}" type="datetimeFigureOut">
              <a:rPr lang="en-US" smtClean="0"/>
              <a:t>4/16/2026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420797-FCF4-492A-A828-CBC0DD9B3322}" type="slidenum">
              <a:rPr lang="en-US" smtClean="0"/>
              <a:t>‹#›</a:t>
            </a:fld>
            <a:endParaRPr lang="en-US"/>
          </a:p>
        </p:txBody>
      </p:sp>
    </p:spTree>
    <p:extLst>
      <p:ext uri="{BB962C8B-B14F-4D97-AF65-F5344CB8AC3E}">
        <p14:creationId xmlns:p14="http://schemas.microsoft.com/office/powerpoint/2010/main" val="11311010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79" r:id="rId5"/>
    <p:sldLayoutId id="2147483654" r:id="rId6"/>
    <p:sldLayoutId id="2147483657" r:id="rId7"/>
    <p:sldLayoutId id="2147483680" r:id="rId8"/>
    <p:sldLayoutId id="2147483656" r:id="rId9"/>
    <p:sldLayoutId id="2147483681"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Lst>
  <p:txStyles>
    <p:titleStyle>
      <a:lvl1pPr algn="l" defTabSz="914400" rtl="0" eaLnBrk="1" latinLnBrk="0" hangingPunct="1">
        <a:lnSpc>
          <a:spcPct val="90000"/>
        </a:lnSpc>
        <a:spcBef>
          <a:spcPct val="0"/>
        </a:spcBef>
        <a:buNone/>
        <a:defRPr sz="2800" b="1" i="0" u="none" kern="1200"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u="none" kern="1200" baseline="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baseline="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baseline="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chart" Target="../charts/chart2.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svg"/><Relationship Id="rId1" Type="http://schemas.openxmlformats.org/officeDocument/2006/relationships/slideLayout" Target="../slideLayouts/slideLayout11.xml"/><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hyperlink" Target="mailto:veterans@oregonstate.edu" TargetMode="External"/><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7.svg"/><Relationship Id="rId1" Type="http://schemas.openxmlformats.org/officeDocument/2006/relationships/slideLayout" Target="../slideLayouts/slideLayout12.xml"/><Relationship Id="rId5" Type="http://schemas.openxmlformats.org/officeDocument/2006/relationships/image" Target="../media/image21.svg"/><Relationship Id="rId4" Type="http://schemas.openxmlformats.org/officeDocument/2006/relationships/hyperlink" Target="https://registrar.oregonstate.edu/osu-academic-calendar"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image" Target="../media/image23.jpeg"/><Relationship Id="rId5" Type="http://schemas.openxmlformats.org/officeDocument/2006/relationships/hyperlink" Target="https://registrar.oregonstate.edu/veterans" TargetMode="External"/><Relationship Id="rId4" Type="http://schemas.openxmlformats.org/officeDocument/2006/relationships/hyperlink" Target="mailto:veterans@oregonstate.edu"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2.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Summer Term VA Certification Guide</a:t>
            </a:r>
          </a:p>
        </p:txBody>
      </p:sp>
      <p:sp>
        <p:nvSpPr>
          <p:cNvPr id="5" name="Subtitle 4">
            <a:extLst>
              <a:ext uri="{FF2B5EF4-FFF2-40B4-BE49-F238E27FC236}">
                <a16:creationId xmlns:a16="http://schemas.microsoft.com/office/drawing/2014/main" id="{4A1579F8-625E-8B53-5A68-D3A7A373F5D4}"/>
              </a:ext>
            </a:extLst>
          </p:cNvPr>
          <p:cNvSpPr>
            <a:spLocks noGrp="1"/>
          </p:cNvSpPr>
          <p:nvPr>
            <p:ph type="subTitle" idx="1"/>
          </p:nvPr>
        </p:nvSpPr>
        <p:spPr/>
        <p:txBody>
          <a:bodyPr/>
          <a:lstStyle/>
          <a:p>
            <a:r>
              <a:rPr lang="en-US" dirty="0"/>
              <a:t>Veterans &amp; Military Certifying Team</a:t>
            </a:r>
          </a:p>
        </p:txBody>
      </p:sp>
    </p:spTree>
    <p:extLst>
      <p:ext uri="{BB962C8B-B14F-4D97-AF65-F5344CB8AC3E}">
        <p14:creationId xmlns:p14="http://schemas.microsoft.com/office/powerpoint/2010/main" val="15940625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14F2B0-33C8-07F9-DF3F-298BEF4544F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7834C98-400A-0DEC-4655-D737C5F8C5E7}"/>
              </a:ext>
            </a:extLst>
          </p:cNvPr>
          <p:cNvSpPr>
            <a:spLocks noGrp="1"/>
          </p:cNvSpPr>
          <p:nvPr>
            <p:ph type="title"/>
          </p:nvPr>
        </p:nvSpPr>
        <p:spPr>
          <a:xfrm>
            <a:off x="1474788" y="658626"/>
            <a:ext cx="9879563" cy="494927"/>
          </a:xfrm>
        </p:spPr>
        <p:txBody>
          <a:bodyPr/>
          <a:lstStyle/>
          <a:p>
            <a:r>
              <a:rPr lang="en-US" dirty="0"/>
              <a:t>Certification Example #1</a:t>
            </a:r>
          </a:p>
        </p:txBody>
      </p:sp>
      <p:sp>
        <p:nvSpPr>
          <p:cNvPr id="3" name="TextBox 2">
            <a:extLst>
              <a:ext uri="{FF2B5EF4-FFF2-40B4-BE49-F238E27FC236}">
                <a16:creationId xmlns:a16="http://schemas.microsoft.com/office/drawing/2014/main" id="{B3427C1F-3200-3590-AA31-75BA137D0D87}"/>
              </a:ext>
            </a:extLst>
          </p:cNvPr>
          <p:cNvSpPr txBox="1"/>
          <p:nvPr/>
        </p:nvSpPr>
        <p:spPr>
          <a:xfrm>
            <a:off x="2775233" y="1260965"/>
            <a:ext cx="7696787" cy="646331"/>
          </a:xfrm>
          <a:prstGeom prst="rect">
            <a:avLst/>
          </a:prstGeom>
          <a:noFill/>
        </p:spPr>
        <p:txBody>
          <a:bodyPr wrap="square" rtlCol="0">
            <a:spAutoFit/>
          </a:bodyPr>
          <a:lstStyle/>
          <a:p>
            <a:r>
              <a:rPr lang="en-US" dirty="0">
                <a:solidFill>
                  <a:schemeClr val="bg1"/>
                </a:solidFill>
              </a:rPr>
              <a:t>Student #1 is enrolled in a total of 12 credits for the entire summer term. Are they full-time over the entire summer?</a:t>
            </a:r>
          </a:p>
        </p:txBody>
      </p:sp>
      <p:graphicFrame>
        <p:nvGraphicFramePr>
          <p:cNvPr id="7" name="Content Placeholder 6" descr="Horizontal timeline graph showing six summer sessions with varying lengths. The visual supports a scenario evaluating whether a student is full-time across the summer.">
            <a:extLst>
              <a:ext uri="{FF2B5EF4-FFF2-40B4-BE49-F238E27FC236}">
                <a16:creationId xmlns:a16="http://schemas.microsoft.com/office/drawing/2014/main" id="{12F01B60-81FD-5E9A-CCFA-7E36210C4543}"/>
              </a:ext>
            </a:extLst>
          </p:cNvPr>
          <p:cNvGraphicFramePr>
            <a:graphicFrameLocks noGrp="1"/>
          </p:cNvGraphicFramePr>
          <p:nvPr>
            <p:ph idx="1"/>
            <p:extLst>
              <p:ext uri="{D42A27DB-BD31-4B8C-83A1-F6EECF244321}">
                <p14:modId xmlns:p14="http://schemas.microsoft.com/office/powerpoint/2010/main" val="1270151888"/>
              </p:ext>
            </p:extLst>
          </p:nvPr>
        </p:nvGraphicFramePr>
        <p:xfrm>
          <a:off x="1474788" y="1381125"/>
          <a:ext cx="9879011" cy="5187950"/>
        </p:xfrm>
        <a:graphic>
          <a:graphicData uri="http://schemas.openxmlformats.org/drawingml/2006/chart">
            <c:chart xmlns:c="http://schemas.openxmlformats.org/drawingml/2006/chart" xmlns:r="http://schemas.openxmlformats.org/officeDocument/2006/relationships" r:id="rId2"/>
          </a:graphicData>
        </a:graphic>
      </p:graphicFrame>
      <p:grpSp>
        <p:nvGrpSpPr>
          <p:cNvPr id="19" name="Group 18" descr="A highlighted overaly is added on the graph to indicate periods where the student’s enrollment meets VA full-time criteria. Exact enrollment calculations by date are detailed on the ‘Detailed Description’ slide.">
            <a:extLst>
              <a:ext uri="{FF2B5EF4-FFF2-40B4-BE49-F238E27FC236}">
                <a16:creationId xmlns:a16="http://schemas.microsoft.com/office/drawing/2014/main" id="{83677374-01A8-8ACA-892E-6BA70B5C20D0}"/>
              </a:ext>
            </a:extLst>
          </p:cNvPr>
          <p:cNvGrpSpPr/>
          <p:nvPr/>
        </p:nvGrpSpPr>
        <p:grpSpPr>
          <a:xfrm>
            <a:off x="2954656" y="1950124"/>
            <a:ext cx="7469980" cy="3658196"/>
            <a:chOff x="2954656" y="1950124"/>
            <a:chExt cx="7469980" cy="3658196"/>
          </a:xfrm>
        </p:grpSpPr>
        <p:sp>
          <p:nvSpPr>
            <p:cNvPr id="12" name="TextBox 11">
              <a:extLst>
                <a:ext uri="{FF2B5EF4-FFF2-40B4-BE49-F238E27FC236}">
                  <a16:creationId xmlns:a16="http://schemas.microsoft.com/office/drawing/2014/main" id="{476B7A07-1346-B233-A812-12686C7E8B9D}"/>
                </a:ext>
              </a:extLst>
            </p:cNvPr>
            <p:cNvSpPr txBox="1"/>
            <p:nvPr/>
          </p:nvSpPr>
          <p:spPr>
            <a:xfrm>
              <a:off x="5478780" y="3125162"/>
              <a:ext cx="819070" cy="523220"/>
            </a:xfrm>
            <a:prstGeom prst="rect">
              <a:avLst/>
            </a:prstGeom>
            <a:noFill/>
          </p:spPr>
          <p:txBody>
            <a:bodyPr wrap="none" rtlCol="0">
              <a:spAutoFit/>
            </a:bodyPr>
            <a:lstStyle/>
            <a:p>
              <a:r>
                <a:rPr lang="en-US" sz="1400" b="1" dirty="0">
                  <a:solidFill>
                    <a:srgbClr val="FFFF00"/>
                  </a:solidFill>
                </a:rPr>
                <a:t>3 credits</a:t>
              </a:r>
              <a:br>
                <a:rPr lang="en-US" sz="1400" b="1" dirty="0">
                  <a:solidFill>
                    <a:srgbClr val="FFFF00"/>
                  </a:solidFill>
                </a:rPr>
              </a:br>
              <a:r>
                <a:rPr lang="en-US" sz="1400" b="1" dirty="0">
                  <a:solidFill>
                    <a:srgbClr val="FFFF00"/>
                  </a:solidFill>
                </a:rPr>
                <a:t>(¾ time)</a:t>
              </a:r>
            </a:p>
          </p:txBody>
        </p:sp>
        <p:sp>
          <p:nvSpPr>
            <p:cNvPr id="5" name="Rectangle 4">
              <a:extLst>
                <a:ext uri="{FF2B5EF4-FFF2-40B4-BE49-F238E27FC236}">
                  <a16:creationId xmlns:a16="http://schemas.microsoft.com/office/drawing/2014/main" id="{D728EF88-2EBD-41BB-F86C-DE2782BA39F3}"/>
                </a:ext>
              </a:extLst>
            </p:cNvPr>
            <p:cNvSpPr/>
            <p:nvPr/>
          </p:nvSpPr>
          <p:spPr>
            <a:xfrm>
              <a:off x="2954656" y="2701290"/>
              <a:ext cx="2470308" cy="2899410"/>
            </a:xfrm>
            <a:prstGeom prst="rect">
              <a:avLst/>
            </a:prstGeom>
            <a:solidFill>
              <a:srgbClr val="FFFF00">
                <a:alpha val="15000"/>
              </a:srgbClr>
            </a:solidFill>
            <a:ln w="28575">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0843EB8B-1027-63FD-C0B1-90D2A7CBB4DB}"/>
                </a:ext>
              </a:extLst>
            </p:cNvPr>
            <p:cNvSpPr txBox="1"/>
            <p:nvPr/>
          </p:nvSpPr>
          <p:spPr>
            <a:xfrm>
              <a:off x="5914378" y="1950124"/>
              <a:ext cx="1672253" cy="584775"/>
            </a:xfrm>
            <a:prstGeom prst="rect">
              <a:avLst/>
            </a:prstGeom>
            <a:noFill/>
          </p:spPr>
          <p:txBody>
            <a:bodyPr wrap="none" rtlCol="0">
              <a:spAutoFit/>
            </a:bodyPr>
            <a:lstStyle/>
            <a:p>
              <a:r>
                <a:rPr lang="en-US" sz="3200" b="1" dirty="0">
                  <a:solidFill>
                    <a:srgbClr val="FFFF00"/>
                  </a:solidFill>
                </a:rPr>
                <a:t>Full time</a:t>
              </a:r>
            </a:p>
          </p:txBody>
        </p:sp>
        <p:cxnSp>
          <p:nvCxnSpPr>
            <p:cNvPr id="15" name="Straight Arrow Connector 14">
              <a:extLst>
                <a:ext uri="{FF2B5EF4-FFF2-40B4-BE49-F238E27FC236}">
                  <a16:creationId xmlns:a16="http://schemas.microsoft.com/office/drawing/2014/main" id="{7BB6BCDB-3E1A-FE33-252D-891FD5C53438}"/>
                </a:ext>
                <a:ext uri="{C183D7F6-B498-43B3-948B-1728B52AA6E4}">
                  <adec:decorative xmlns:adec="http://schemas.microsoft.com/office/drawing/2017/decorative" val="1"/>
                </a:ext>
              </a:extLst>
            </p:cNvPr>
            <p:cNvCxnSpPr>
              <a:cxnSpLocks/>
              <a:stCxn id="9" idx="1"/>
            </p:cNvCxnSpPr>
            <p:nvPr/>
          </p:nvCxnSpPr>
          <p:spPr>
            <a:xfrm flipH="1">
              <a:off x="5494020" y="2242512"/>
              <a:ext cx="420358" cy="413058"/>
            </a:xfrm>
            <a:prstGeom prst="straightConnector1">
              <a:avLst/>
            </a:prstGeom>
            <a:ln w="31750">
              <a:solidFill>
                <a:srgbClr val="FFFF00"/>
              </a:solidFill>
              <a:tailEnd type="triangle"/>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id="{21CFD027-335A-DAAA-D207-3A18F316FF9F}"/>
                </a:ext>
              </a:extLst>
            </p:cNvPr>
            <p:cNvGrpSpPr/>
            <p:nvPr/>
          </p:nvGrpSpPr>
          <p:grpSpPr>
            <a:xfrm>
              <a:off x="7586631" y="2228027"/>
              <a:ext cx="2838005" cy="3380293"/>
              <a:chOff x="7586631" y="2228027"/>
              <a:chExt cx="2838005" cy="3380293"/>
            </a:xfrm>
          </p:grpSpPr>
          <p:sp>
            <p:nvSpPr>
              <p:cNvPr id="6" name="Rectangle 5" descr="Highlighted area showcasing that during the the entirety of Session 5, there is overlapping enrollment in Session 1 as well. The combined half-time enrollment in Session 1 and full-time enrollment in Session 5 results in overall enrollment during those dates of full-time.">
                <a:extLst>
                  <a:ext uri="{FF2B5EF4-FFF2-40B4-BE49-F238E27FC236}">
                    <a16:creationId xmlns:a16="http://schemas.microsoft.com/office/drawing/2014/main" id="{D0F73063-E28B-DECC-86EF-A7EAC6D839A4}"/>
                  </a:ext>
                </a:extLst>
              </p:cNvPr>
              <p:cNvSpPr/>
              <p:nvPr/>
            </p:nvSpPr>
            <p:spPr>
              <a:xfrm>
                <a:off x="8052435" y="2708910"/>
                <a:ext cx="2318385" cy="2899410"/>
              </a:xfrm>
              <a:prstGeom prst="rect">
                <a:avLst/>
              </a:prstGeom>
              <a:solidFill>
                <a:srgbClr val="FFFF00">
                  <a:alpha val="15000"/>
                </a:srgbClr>
              </a:solidFill>
              <a:ln w="28575">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EF48475E-D9CA-E181-21F0-3474D9864C59}"/>
                  </a:ext>
                </a:extLst>
              </p:cNvPr>
              <p:cNvSpPr txBox="1"/>
              <p:nvPr/>
            </p:nvSpPr>
            <p:spPr>
              <a:xfrm>
                <a:off x="9526073" y="3122007"/>
                <a:ext cx="819070" cy="523220"/>
              </a:xfrm>
              <a:prstGeom prst="rect">
                <a:avLst/>
              </a:prstGeom>
              <a:noFill/>
            </p:spPr>
            <p:txBody>
              <a:bodyPr wrap="none" rtlCol="0">
                <a:spAutoFit/>
              </a:bodyPr>
              <a:lstStyle/>
              <a:p>
                <a:r>
                  <a:rPr lang="en-US" sz="1400" b="1" dirty="0">
                    <a:solidFill>
                      <a:srgbClr val="FFFF00"/>
                    </a:solidFill>
                  </a:rPr>
                  <a:t>6 credits</a:t>
                </a:r>
                <a:br>
                  <a:rPr lang="en-US" sz="1400" b="1" dirty="0">
                    <a:solidFill>
                      <a:srgbClr val="FFFF00"/>
                    </a:solidFill>
                  </a:rPr>
                </a:br>
                <a:r>
                  <a:rPr lang="en-US" sz="1400" b="1" dirty="0">
                    <a:solidFill>
                      <a:srgbClr val="FFFF00"/>
                    </a:solidFill>
                  </a:rPr>
                  <a:t>(½ time)</a:t>
                </a:r>
              </a:p>
            </p:txBody>
          </p:sp>
          <p:sp>
            <p:nvSpPr>
              <p:cNvPr id="14" name="TextBox 13">
                <a:extLst>
                  <a:ext uri="{FF2B5EF4-FFF2-40B4-BE49-F238E27FC236}">
                    <a16:creationId xmlns:a16="http://schemas.microsoft.com/office/drawing/2014/main" id="{BDF4936E-300F-7617-A2B8-EA9D8A08C0BE}"/>
                  </a:ext>
                </a:extLst>
              </p:cNvPr>
              <p:cNvSpPr txBox="1"/>
              <p:nvPr/>
            </p:nvSpPr>
            <p:spPr>
              <a:xfrm>
                <a:off x="9476941" y="5027549"/>
                <a:ext cx="947695" cy="523220"/>
              </a:xfrm>
              <a:prstGeom prst="rect">
                <a:avLst/>
              </a:prstGeom>
              <a:noFill/>
            </p:spPr>
            <p:txBody>
              <a:bodyPr wrap="none" rtlCol="0">
                <a:spAutoFit/>
              </a:bodyPr>
              <a:lstStyle/>
              <a:p>
                <a:r>
                  <a:rPr lang="en-US" sz="1400" b="1" dirty="0">
                    <a:solidFill>
                      <a:srgbClr val="FFFF00"/>
                    </a:solidFill>
                  </a:rPr>
                  <a:t>3 credits</a:t>
                </a:r>
                <a:br>
                  <a:rPr lang="en-US" sz="1400" b="1" dirty="0">
                    <a:solidFill>
                      <a:srgbClr val="FFFF00"/>
                    </a:solidFill>
                  </a:rPr>
                </a:br>
                <a:r>
                  <a:rPr lang="en-US" sz="1400" b="1" dirty="0">
                    <a:solidFill>
                      <a:srgbClr val="FFFF00"/>
                    </a:solidFill>
                  </a:rPr>
                  <a:t>(Full time)</a:t>
                </a:r>
              </a:p>
            </p:txBody>
          </p:sp>
          <p:cxnSp>
            <p:nvCxnSpPr>
              <p:cNvPr id="17" name="Straight Arrow Connector 16">
                <a:extLst>
                  <a:ext uri="{FF2B5EF4-FFF2-40B4-BE49-F238E27FC236}">
                    <a16:creationId xmlns:a16="http://schemas.microsoft.com/office/drawing/2014/main" id="{AC36DFC7-54D4-1AD8-AFAA-08003E59E851}"/>
                  </a:ext>
                  <a:ext uri="{C183D7F6-B498-43B3-948B-1728B52AA6E4}">
                    <adec:decorative xmlns:adec="http://schemas.microsoft.com/office/drawing/2017/decorative" val="1"/>
                  </a:ext>
                </a:extLst>
              </p:cNvPr>
              <p:cNvCxnSpPr>
                <a:cxnSpLocks/>
              </p:cNvCxnSpPr>
              <p:nvPr/>
            </p:nvCxnSpPr>
            <p:spPr>
              <a:xfrm>
                <a:off x="7586631" y="2228027"/>
                <a:ext cx="559079" cy="374850"/>
              </a:xfrm>
              <a:prstGeom prst="straightConnector1">
                <a:avLst/>
              </a:prstGeom>
              <a:ln w="31750">
                <a:solidFill>
                  <a:srgbClr val="FFFF00"/>
                </a:solidFill>
                <a:tailEnd type="triangle"/>
              </a:ln>
            </p:spPr>
            <p:style>
              <a:lnRef idx="1">
                <a:schemeClr val="accent1"/>
              </a:lnRef>
              <a:fillRef idx="0">
                <a:schemeClr val="accent1"/>
              </a:fillRef>
              <a:effectRef idx="0">
                <a:schemeClr val="accent1"/>
              </a:effectRef>
              <a:fontRef idx="minor">
                <a:schemeClr val="tx1"/>
              </a:fontRef>
            </p:style>
          </p:cxnSp>
        </p:grpSp>
      </p:grpSp>
      <p:pic>
        <p:nvPicPr>
          <p:cNvPr id="13" name="Picture Placeholder 12">
            <a:extLst>
              <a:ext uri="{FF2B5EF4-FFF2-40B4-BE49-F238E27FC236}">
                <a16:creationId xmlns:a16="http://schemas.microsoft.com/office/drawing/2014/main" id="{8DFC7BBC-BD35-B642-1957-C9CB4F04FD5B}"/>
              </a:ext>
              <a:ext uri="{C183D7F6-B498-43B3-948B-1728B52AA6E4}">
                <adec:decorative xmlns:adec="http://schemas.microsoft.com/office/drawing/2017/decorative" val="1"/>
              </a:ext>
            </a:extLst>
          </p:cNvPr>
          <p:cNvPicPr>
            <a:picLocks noGrp="1" noChangeAspect="1"/>
          </p:cNvPicPr>
          <p:nvPr>
            <p:ph type="pic" sz="quarter" idx="10"/>
          </p:nvPr>
        </p:nvPicPr>
        <p:blipFill>
          <a:blip r:embed="rId3"/>
          <a:srcRect t="157" b="157"/>
          <a:stretch>
            <a:fillRect/>
          </a:stretch>
        </p:blipFill>
        <p:spPr>
          <a:prstGeom prst="rect">
            <a:avLst/>
          </a:prstGeom>
        </p:spPr>
      </p:pic>
      <p:sp>
        <p:nvSpPr>
          <p:cNvPr id="4" name="Rectangle 3">
            <a:extLst>
              <a:ext uri="{FF2B5EF4-FFF2-40B4-BE49-F238E27FC236}">
                <a16:creationId xmlns:a16="http://schemas.microsoft.com/office/drawing/2014/main" id="{31419950-0EA1-2B4C-FD02-4C5AD09C5274}"/>
              </a:ext>
              <a:ext uri="{C183D7F6-B498-43B3-948B-1728B52AA6E4}">
                <adec:decorative xmlns:adec="http://schemas.microsoft.com/office/drawing/2017/decorative" val="1"/>
              </a:ext>
            </a:extLst>
          </p:cNvPr>
          <p:cNvSpPr/>
          <p:nvPr/>
        </p:nvSpPr>
        <p:spPr>
          <a:xfrm>
            <a:off x="3000375" y="2747644"/>
            <a:ext cx="7262813" cy="395606"/>
          </a:xfrm>
          <a:prstGeom prst="rect">
            <a:avLst/>
          </a:prstGeom>
          <a:noFill/>
          <a:ln w="1905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E7A895AF-BB53-7434-17E8-6EA3BD86481B}"/>
              </a:ext>
              <a:ext uri="{C183D7F6-B498-43B3-948B-1728B52AA6E4}">
                <adec:decorative xmlns:adec="http://schemas.microsoft.com/office/drawing/2017/decorative" val="1"/>
              </a:ext>
            </a:extLst>
          </p:cNvPr>
          <p:cNvSpPr/>
          <p:nvPr/>
        </p:nvSpPr>
        <p:spPr>
          <a:xfrm>
            <a:off x="3000375" y="3188970"/>
            <a:ext cx="2432685" cy="395605"/>
          </a:xfrm>
          <a:prstGeom prst="rect">
            <a:avLst/>
          </a:prstGeom>
          <a:noFill/>
          <a:ln w="1905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1BD2FEA-0E7D-A3B8-1261-D87C76AEE693}"/>
              </a:ext>
              <a:ext uri="{C183D7F6-B498-43B3-948B-1728B52AA6E4}">
                <adec:decorative xmlns:adec="http://schemas.microsoft.com/office/drawing/2017/decorative" val="1"/>
              </a:ext>
            </a:extLst>
          </p:cNvPr>
          <p:cNvSpPr/>
          <p:nvPr/>
        </p:nvSpPr>
        <p:spPr>
          <a:xfrm>
            <a:off x="8082915" y="4670424"/>
            <a:ext cx="2180273" cy="391163"/>
          </a:xfrm>
          <a:prstGeom prst="rect">
            <a:avLst/>
          </a:prstGeom>
          <a:noFill/>
          <a:ln w="1905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351962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245F17-2501-40EB-BD45-508FA01A907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60B08E9-11C3-13E2-6925-BDE17429DC19}"/>
              </a:ext>
            </a:extLst>
          </p:cNvPr>
          <p:cNvSpPr>
            <a:spLocks noGrp="1"/>
          </p:cNvSpPr>
          <p:nvPr>
            <p:ph type="title"/>
          </p:nvPr>
        </p:nvSpPr>
        <p:spPr/>
        <p:txBody>
          <a:bodyPr/>
          <a:lstStyle/>
          <a:p>
            <a:r>
              <a:rPr lang="en-US" dirty="0"/>
              <a:t>Certification Example #1</a:t>
            </a:r>
          </a:p>
        </p:txBody>
      </p:sp>
      <p:sp>
        <p:nvSpPr>
          <p:cNvPr id="13" name="TextBox 12">
            <a:extLst>
              <a:ext uri="{FF2B5EF4-FFF2-40B4-BE49-F238E27FC236}">
                <a16:creationId xmlns:a16="http://schemas.microsoft.com/office/drawing/2014/main" id="{19B27F71-BF57-39DF-D7AB-32C616254E80}"/>
              </a:ext>
            </a:extLst>
          </p:cNvPr>
          <p:cNvSpPr txBox="1"/>
          <p:nvPr/>
        </p:nvSpPr>
        <p:spPr>
          <a:xfrm>
            <a:off x="2775233" y="1260965"/>
            <a:ext cx="7696787" cy="646331"/>
          </a:xfrm>
          <a:prstGeom prst="rect">
            <a:avLst/>
          </a:prstGeom>
          <a:noFill/>
        </p:spPr>
        <p:txBody>
          <a:bodyPr wrap="square" rtlCol="0">
            <a:spAutoFit/>
          </a:bodyPr>
          <a:lstStyle/>
          <a:p>
            <a:r>
              <a:rPr lang="en-US" dirty="0">
                <a:solidFill>
                  <a:schemeClr val="bg1"/>
                </a:solidFill>
              </a:rPr>
              <a:t>Student #1 is enrolled in a total of 12 credits for the entire summer term. Are they full-time over the entire summer?</a:t>
            </a:r>
          </a:p>
        </p:txBody>
      </p:sp>
      <p:pic>
        <p:nvPicPr>
          <p:cNvPr id="6" name="Picture Placeholder 5">
            <a:extLst>
              <a:ext uri="{FF2B5EF4-FFF2-40B4-BE49-F238E27FC236}">
                <a16:creationId xmlns:a16="http://schemas.microsoft.com/office/drawing/2014/main" id="{6DEA44DD-FE06-8774-FD4A-E7C46093C24E}"/>
              </a:ext>
              <a:ext uri="{C183D7F6-B498-43B3-948B-1728B52AA6E4}">
                <adec:decorative xmlns:adec="http://schemas.microsoft.com/office/drawing/2017/decorative" val="1"/>
              </a:ext>
            </a:extLst>
          </p:cNvPr>
          <p:cNvPicPr>
            <a:picLocks noGrp="1" noChangeAspect="1"/>
          </p:cNvPicPr>
          <p:nvPr>
            <p:ph type="pic" sz="quarter" idx="10"/>
          </p:nvPr>
        </p:nvPicPr>
        <p:blipFill>
          <a:blip r:embed="rId2"/>
          <a:srcRect t="157" b="157"/>
          <a:stretch>
            <a:fillRect/>
          </a:stretch>
        </p:blipFill>
        <p:spPr>
          <a:prstGeom prst="rect">
            <a:avLst/>
          </a:prstGeom>
        </p:spPr>
      </p:pic>
      <p:graphicFrame>
        <p:nvGraphicFramePr>
          <p:cNvPr id="7" name="Content Placeholder 6" descr="Horizontal timeline graph showing six summer sessions with varying lengths. The visual supports a scenario evaluating whether a student is full-time across the summer.">
            <a:extLst>
              <a:ext uri="{FF2B5EF4-FFF2-40B4-BE49-F238E27FC236}">
                <a16:creationId xmlns:a16="http://schemas.microsoft.com/office/drawing/2014/main" id="{D6BC09A2-19F8-67DD-03FA-D5CC85218382}"/>
              </a:ext>
            </a:extLst>
          </p:cNvPr>
          <p:cNvGraphicFramePr>
            <a:graphicFrameLocks noGrp="1"/>
          </p:cNvGraphicFramePr>
          <p:nvPr>
            <p:ph idx="1"/>
            <p:extLst>
              <p:ext uri="{D42A27DB-BD31-4B8C-83A1-F6EECF244321}">
                <p14:modId xmlns:p14="http://schemas.microsoft.com/office/powerpoint/2010/main" val="2869036865"/>
              </p:ext>
            </p:extLst>
          </p:nvPr>
        </p:nvGraphicFramePr>
        <p:xfrm>
          <a:off x="1474788" y="1381125"/>
          <a:ext cx="9879012" cy="5187950"/>
        </p:xfrm>
        <a:graphic>
          <a:graphicData uri="http://schemas.openxmlformats.org/drawingml/2006/chart">
            <c:chart xmlns:c="http://schemas.openxmlformats.org/drawingml/2006/chart" xmlns:r="http://schemas.openxmlformats.org/officeDocument/2006/relationships" r:id="rId3"/>
          </a:graphicData>
        </a:graphic>
      </p:graphicFrame>
      <p:grpSp>
        <p:nvGrpSpPr>
          <p:cNvPr id="3" name="Group 2" descr="A highlighted overaly is added on the graph to indicate periods where the student’s enrollment does not meet VA full-time criteria. Exact enrollment calculations by date are detailed on the ‘Detailed Description’ slide.">
            <a:extLst>
              <a:ext uri="{FF2B5EF4-FFF2-40B4-BE49-F238E27FC236}">
                <a16:creationId xmlns:a16="http://schemas.microsoft.com/office/drawing/2014/main" id="{E57FFBFE-0673-BA91-597E-00564F78B772}"/>
              </a:ext>
            </a:extLst>
          </p:cNvPr>
          <p:cNvGrpSpPr/>
          <p:nvPr/>
        </p:nvGrpSpPr>
        <p:grpSpPr>
          <a:xfrm>
            <a:off x="3000375" y="2087880"/>
            <a:ext cx="7365227" cy="3523310"/>
            <a:chOff x="3000375" y="2087880"/>
            <a:chExt cx="7365227" cy="3523310"/>
          </a:xfrm>
        </p:grpSpPr>
        <p:sp>
          <p:nvSpPr>
            <p:cNvPr id="4" name="Rectangle 3">
              <a:extLst>
                <a:ext uri="{FF2B5EF4-FFF2-40B4-BE49-F238E27FC236}">
                  <a16:creationId xmlns:a16="http://schemas.microsoft.com/office/drawing/2014/main" id="{F3471809-B3AE-B092-3809-97AF8D8D838D}"/>
                </a:ext>
                <a:ext uri="{C183D7F6-B498-43B3-948B-1728B52AA6E4}">
                  <adec:decorative xmlns:adec="http://schemas.microsoft.com/office/drawing/2017/decorative" val="1"/>
                </a:ext>
              </a:extLst>
            </p:cNvPr>
            <p:cNvSpPr/>
            <p:nvPr/>
          </p:nvSpPr>
          <p:spPr>
            <a:xfrm>
              <a:off x="3000375" y="2747644"/>
              <a:ext cx="7324725" cy="395606"/>
            </a:xfrm>
            <a:prstGeom prst="rect">
              <a:avLst/>
            </a:prstGeom>
            <a:noFill/>
            <a:ln w="1905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7564F28-4AFB-3AEC-CFEA-C955ED0793DA}"/>
                </a:ext>
                <a:ext uri="{C183D7F6-B498-43B3-948B-1728B52AA6E4}">
                  <adec:decorative xmlns:adec="http://schemas.microsoft.com/office/drawing/2017/decorative" val="1"/>
                </a:ext>
              </a:extLst>
            </p:cNvPr>
            <p:cNvSpPr/>
            <p:nvPr/>
          </p:nvSpPr>
          <p:spPr>
            <a:xfrm>
              <a:off x="3000375" y="3188970"/>
              <a:ext cx="2432685" cy="395605"/>
            </a:xfrm>
            <a:prstGeom prst="rect">
              <a:avLst/>
            </a:prstGeom>
            <a:noFill/>
            <a:ln w="1905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8D7C564-E3B7-4E67-010D-61D98BE9BF5C}"/>
                </a:ext>
                <a:ext uri="{C183D7F6-B498-43B3-948B-1728B52AA6E4}">
                  <adec:decorative xmlns:adec="http://schemas.microsoft.com/office/drawing/2017/decorative" val="1"/>
                </a:ext>
              </a:extLst>
            </p:cNvPr>
            <p:cNvSpPr/>
            <p:nvPr/>
          </p:nvSpPr>
          <p:spPr>
            <a:xfrm>
              <a:off x="8082915" y="4670424"/>
              <a:ext cx="2242185" cy="391163"/>
            </a:xfrm>
            <a:prstGeom prst="rect">
              <a:avLst/>
            </a:prstGeom>
            <a:noFill/>
            <a:ln w="1905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C040598E-F8BC-3261-14ED-FF2FEF93DC98}"/>
                </a:ext>
              </a:extLst>
            </p:cNvPr>
            <p:cNvSpPr txBox="1"/>
            <p:nvPr/>
          </p:nvSpPr>
          <p:spPr>
            <a:xfrm>
              <a:off x="9506030" y="3188970"/>
              <a:ext cx="819070" cy="523220"/>
            </a:xfrm>
            <a:prstGeom prst="rect">
              <a:avLst/>
            </a:prstGeom>
            <a:noFill/>
          </p:spPr>
          <p:txBody>
            <a:bodyPr wrap="none" rtlCol="0">
              <a:spAutoFit/>
            </a:bodyPr>
            <a:lstStyle/>
            <a:p>
              <a:r>
                <a:rPr lang="en-US" sz="1400" b="1" dirty="0">
                  <a:solidFill>
                    <a:srgbClr val="FFFF00"/>
                  </a:solidFill>
                </a:rPr>
                <a:t>6 credits</a:t>
              </a:r>
              <a:br>
                <a:rPr lang="en-US" sz="1400" b="1" dirty="0">
                  <a:solidFill>
                    <a:srgbClr val="FFFF00"/>
                  </a:solidFill>
                </a:rPr>
              </a:br>
              <a:r>
                <a:rPr lang="en-US" sz="1400" b="1" dirty="0">
                  <a:solidFill>
                    <a:srgbClr val="FFFF00"/>
                  </a:solidFill>
                </a:rPr>
                <a:t>(½ time)</a:t>
              </a:r>
            </a:p>
          </p:txBody>
        </p:sp>
        <p:sp>
          <p:nvSpPr>
            <p:cNvPr id="14" name="TextBox 13">
              <a:extLst>
                <a:ext uri="{FF2B5EF4-FFF2-40B4-BE49-F238E27FC236}">
                  <a16:creationId xmlns:a16="http://schemas.microsoft.com/office/drawing/2014/main" id="{F5777B9B-CFE2-51E6-2DC7-E0016E566962}"/>
                </a:ext>
              </a:extLst>
            </p:cNvPr>
            <p:cNvSpPr txBox="1"/>
            <p:nvPr/>
          </p:nvSpPr>
          <p:spPr>
            <a:xfrm>
              <a:off x="9417907" y="5030501"/>
              <a:ext cx="947695" cy="523220"/>
            </a:xfrm>
            <a:prstGeom prst="rect">
              <a:avLst/>
            </a:prstGeom>
            <a:noFill/>
          </p:spPr>
          <p:txBody>
            <a:bodyPr wrap="none" rtlCol="0">
              <a:spAutoFit/>
            </a:bodyPr>
            <a:lstStyle/>
            <a:p>
              <a:r>
                <a:rPr lang="en-US" sz="1400" b="1" dirty="0">
                  <a:solidFill>
                    <a:srgbClr val="FFFF00"/>
                  </a:solidFill>
                </a:rPr>
                <a:t>3 credits</a:t>
              </a:r>
              <a:br>
                <a:rPr lang="en-US" sz="1400" b="1" dirty="0">
                  <a:solidFill>
                    <a:srgbClr val="FFFF00"/>
                  </a:solidFill>
                </a:rPr>
              </a:br>
              <a:r>
                <a:rPr lang="en-US" sz="1400" b="1" dirty="0">
                  <a:solidFill>
                    <a:srgbClr val="FFFF00"/>
                  </a:solidFill>
                </a:rPr>
                <a:t>(Full time)</a:t>
              </a:r>
            </a:p>
          </p:txBody>
        </p:sp>
        <p:sp>
          <p:nvSpPr>
            <p:cNvPr id="5" name="Rectangle 4">
              <a:extLst>
                <a:ext uri="{FF2B5EF4-FFF2-40B4-BE49-F238E27FC236}">
                  <a16:creationId xmlns:a16="http://schemas.microsoft.com/office/drawing/2014/main" id="{32331C2E-31D1-BD92-AD76-5A5C82CF227B}"/>
                </a:ext>
              </a:extLst>
            </p:cNvPr>
            <p:cNvSpPr/>
            <p:nvPr/>
          </p:nvSpPr>
          <p:spPr>
            <a:xfrm>
              <a:off x="5481053" y="2711780"/>
              <a:ext cx="2539365" cy="2899410"/>
            </a:xfrm>
            <a:prstGeom prst="rect">
              <a:avLst/>
            </a:prstGeom>
            <a:solidFill>
              <a:srgbClr val="FFFF00">
                <a:alpha val="15000"/>
              </a:srgbClr>
            </a:solidFill>
            <a:ln w="28575">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9F384A2-739C-4F96-18AA-0940C7129547}"/>
                </a:ext>
              </a:extLst>
            </p:cNvPr>
            <p:cNvSpPr txBox="1"/>
            <p:nvPr/>
          </p:nvSpPr>
          <p:spPr>
            <a:xfrm>
              <a:off x="8747760" y="2087880"/>
              <a:ext cx="1345240" cy="584775"/>
            </a:xfrm>
            <a:prstGeom prst="rect">
              <a:avLst/>
            </a:prstGeom>
            <a:noFill/>
          </p:spPr>
          <p:txBody>
            <a:bodyPr wrap="none" rtlCol="0">
              <a:spAutoFit/>
            </a:bodyPr>
            <a:lstStyle/>
            <a:p>
              <a:r>
                <a:rPr lang="en-US" sz="3200" b="1" dirty="0">
                  <a:solidFill>
                    <a:srgbClr val="FFFF00"/>
                  </a:solidFill>
                </a:rPr>
                <a:t>½ time</a:t>
              </a:r>
            </a:p>
          </p:txBody>
        </p:sp>
      </p:grpSp>
      <p:sp>
        <p:nvSpPr>
          <p:cNvPr id="12" name="TextBox 11">
            <a:extLst>
              <a:ext uri="{FF2B5EF4-FFF2-40B4-BE49-F238E27FC236}">
                <a16:creationId xmlns:a16="http://schemas.microsoft.com/office/drawing/2014/main" id="{B7827DD5-983C-3148-F875-289116EE04D8}"/>
              </a:ext>
              <a:ext uri="{C183D7F6-B498-43B3-948B-1728B52AA6E4}">
                <adec:decorative xmlns:adec="http://schemas.microsoft.com/office/drawing/2017/decorative" val="1"/>
              </a:ext>
            </a:extLst>
          </p:cNvPr>
          <p:cNvSpPr txBox="1"/>
          <p:nvPr/>
        </p:nvSpPr>
        <p:spPr>
          <a:xfrm>
            <a:off x="5468543" y="3109212"/>
            <a:ext cx="819070" cy="523220"/>
          </a:xfrm>
          <a:prstGeom prst="rect">
            <a:avLst/>
          </a:prstGeom>
          <a:noFill/>
        </p:spPr>
        <p:txBody>
          <a:bodyPr wrap="none" rtlCol="0">
            <a:spAutoFit/>
          </a:bodyPr>
          <a:lstStyle/>
          <a:p>
            <a:r>
              <a:rPr lang="en-US" sz="1400" b="1" dirty="0">
                <a:solidFill>
                  <a:srgbClr val="FFFF00"/>
                </a:solidFill>
              </a:rPr>
              <a:t>3 credits</a:t>
            </a:r>
            <a:br>
              <a:rPr lang="en-US" sz="1400" b="1" dirty="0">
                <a:solidFill>
                  <a:srgbClr val="FFFF00"/>
                </a:solidFill>
              </a:rPr>
            </a:br>
            <a:r>
              <a:rPr lang="en-US" sz="1400" b="1" dirty="0">
                <a:solidFill>
                  <a:srgbClr val="FFFF00"/>
                </a:solidFill>
              </a:rPr>
              <a:t>(¾ time)</a:t>
            </a:r>
          </a:p>
        </p:txBody>
      </p:sp>
      <p:cxnSp>
        <p:nvCxnSpPr>
          <p:cNvPr id="15" name="Straight Arrow Connector 14">
            <a:extLst>
              <a:ext uri="{FF2B5EF4-FFF2-40B4-BE49-F238E27FC236}">
                <a16:creationId xmlns:a16="http://schemas.microsoft.com/office/drawing/2014/main" id="{68CEAC41-9014-4DF6-C4E9-C122A1AB1813}"/>
              </a:ext>
              <a:ext uri="{C183D7F6-B498-43B3-948B-1728B52AA6E4}">
                <adec:decorative xmlns:adec="http://schemas.microsoft.com/office/drawing/2017/decorative" val="1"/>
              </a:ext>
            </a:extLst>
          </p:cNvPr>
          <p:cNvCxnSpPr>
            <a:cxnSpLocks/>
            <a:stCxn id="9" idx="1"/>
          </p:cNvCxnSpPr>
          <p:nvPr/>
        </p:nvCxnSpPr>
        <p:spPr>
          <a:xfrm flipH="1">
            <a:off x="8008620" y="2380268"/>
            <a:ext cx="739140" cy="291671"/>
          </a:xfrm>
          <a:prstGeom prst="straightConnector1">
            <a:avLst/>
          </a:prstGeom>
          <a:ln w="31750">
            <a:solidFill>
              <a:srgbClr val="FFFF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773966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553083-E261-3B8B-1157-1742037F092F}"/>
              </a:ext>
            </a:extLst>
          </p:cNvPr>
          <p:cNvSpPr>
            <a:spLocks noGrp="1"/>
          </p:cNvSpPr>
          <p:nvPr>
            <p:ph type="title"/>
          </p:nvPr>
        </p:nvSpPr>
        <p:spPr/>
        <p:txBody>
          <a:bodyPr/>
          <a:lstStyle/>
          <a:p>
            <a:r>
              <a:rPr lang="en-US" dirty="0"/>
              <a:t>Certification Example #1: Detailed Description</a:t>
            </a:r>
          </a:p>
        </p:txBody>
      </p:sp>
      <p:pic>
        <p:nvPicPr>
          <p:cNvPr id="16" name="Picture Placeholder 15">
            <a:extLst>
              <a:ext uri="{FF2B5EF4-FFF2-40B4-BE49-F238E27FC236}">
                <a16:creationId xmlns:a16="http://schemas.microsoft.com/office/drawing/2014/main" id="{34EA7BDC-C48F-17EB-48AD-D7CBC4237229}"/>
              </a:ext>
              <a:ext uri="{C183D7F6-B498-43B3-948B-1728B52AA6E4}">
                <adec:decorative xmlns:adec="http://schemas.microsoft.com/office/drawing/2017/decorative" val="1"/>
              </a:ext>
            </a:extLst>
          </p:cNvPr>
          <p:cNvPicPr>
            <a:picLocks noGrp="1" noChangeAspect="1"/>
          </p:cNvPicPr>
          <p:nvPr>
            <p:ph type="pic" sz="quarter" idx="12"/>
          </p:nvPr>
        </p:nvPicPr>
        <p:blipFill>
          <a:blip r:embed="rId2"/>
          <a:srcRect l="157" r="157"/>
          <a:stretch/>
        </p:blipFill>
        <p:spPr>
          <a:prstGeom prst="rect">
            <a:avLst/>
          </a:prstGeom>
        </p:spPr>
      </p:pic>
      <p:sp>
        <p:nvSpPr>
          <p:cNvPr id="4" name="Text Placeholder 3">
            <a:extLst>
              <a:ext uri="{FF2B5EF4-FFF2-40B4-BE49-F238E27FC236}">
                <a16:creationId xmlns:a16="http://schemas.microsoft.com/office/drawing/2014/main" id="{5B3F1914-05E2-618F-0F35-30658DEF05C7}"/>
              </a:ext>
            </a:extLst>
          </p:cNvPr>
          <p:cNvSpPr>
            <a:spLocks noGrp="1"/>
          </p:cNvSpPr>
          <p:nvPr>
            <p:ph type="body" sz="quarter" idx="13"/>
          </p:nvPr>
        </p:nvSpPr>
        <p:spPr/>
        <p:txBody>
          <a:bodyPr>
            <a:normAutofit lnSpcReduction="10000"/>
          </a:bodyPr>
          <a:lstStyle/>
          <a:p>
            <a:r>
              <a:rPr lang="en-US" dirty="0"/>
              <a:t>Session Enrollment Details</a:t>
            </a:r>
          </a:p>
        </p:txBody>
      </p:sp>
      <p:graphicFrame>
        <p:nvGraphicFramePr>
          <p:cNvPr id="12" name="Table 11">
            <a:extLst>
              <a:ext uri="{FF2B5EF4-FFF2-40B4-BE49-F238E27FC236}">
                <a16:creationId xmlns:a16="http://schemas.microsoft.com/office/drawing/2014/main" id="{437AAF94-7BD7-B239-2B5F-36F12D4BDCE5}"/>
              </a:ext>
            </a:extLst>
          </p:cNvPr>
          <p:cNvGraphicFramePr>
            <a:graphicFrameLocks noGrp="1"/>
          </p:cNvGraphicFramePr>
          <p:nvPr>
            <p:extLst>
              <p:ext uri="{D42A27DB-BD31-4B8C-83A1-F6EECF244321}">
                <p14:modId xmlns:p14="http://schemas.microsoft.com/office/powerpoint/2010/main" val="1761786276"/>
              </p:ext>
            </p:extLst>
          </p:nvPr>
        </p:nvGraphicFramePr>
        <p:xfrm>
          <a:off x="399816" y="3501014"/>
          <a:ext cx="5546092" cy="2494280"/>
        </p:xfrm>
        <a:graphic>
          <a:graphicData uri="http://schemas.openxmlformats.org/drawingml/2006/table">
            <a:tbl>
              <a:tblPr firstRow="1" bandRow="1">
                <a:tableStyleId>{21E4AEA4-8DFA-4A89-87EB-49C32662AFE0}</a:tableStyleId>
              </a:tblPr>
              <a:tblGrid>
                <a:gridCol w="983214">
                  <a:extLst>
                    <a:ext uri="{9D8B030D-6E8A-4147-A177-3AD203B41FA5}">
                      <a16:colId xmlns:a16="http://schemas.microsoft.com/office/drawing/2014/main" val="2503852770"/>
                    </a:ext>
                  </a:extLst>
                </a:gridCol>
                <a:gridCol w="1789832">
                  <a:extLst>
                    <a:ext uri="{9D8B030D-6E8A-4147-A177-3AD203B41FA5}">
                      <a16:colId xmlns:a16="http://schemas.microsoft.com/office/drawing/2014/main" val="1664852064"/>
                    </a:ext>
                  </a:extLst>
                </a:gridCol>
                <a:gridCol w="1386523">
                  <a:extLst>
                    <a:ext uri="{9D8B030D-6E8A-4147-A177-3AD203B41FA5}">
                      <a16:colId xmlns:a16="http://schemas.microsoft.com/office/drawing/2014/main" val="320162751"/>
                    </a:ext>
                  </a:extLst>
                </a:gridCol>
                <a:gridCol w="1386523">
                  <a:extLst>
                    <a:ext uri="{9D8B030D-6E8A-4147-A177-3AD203B41FA5}">
                      <a16:colId xmlns:a16="http://schemas.microsoft.com/office/drawing/2014/main" val="1948142499"/>
                    </a:ext>
                  </a:extLst>
                </a:gridCol>
              </a:tblGrid>
              <a:tr h="370840">
                <a:tc>
                  <a:txBody>
                    <a:bodyPr/>
                    <a:lstStyle/>
                    <a:p>
                      <a:r>
                        <a:rPr lang="en-US" dirty="0"/>
                        <a:t>Session</a:t>
                      </a:r>
                    </a:p>
                  </a:txBody>
                  <a:tcPr>
                    <a:solidFill>
                      <a:srgbClr val="DC4405"/>
                    </a:solidFill>
                  </a:tcPr>
                </a:tc>
                <a:tc>
                  <a:txBody>
                    <a:bodyPr/>
                    <a:lstStyle/>
                    <a:p>
                      <a:r>
                        <a:rPr lang="en-US" dirty="0"/>
                        <a:t>Dates</a:t>
                      </a:r>
                    </a:p>
                  </a:txBody>
                  <a:tcPr>
                    <a:solidFill>
                      <a:srgbClr val="DC4405"/>
                    </a:solidFill>
                  </a:tcPr>
                </a:tc>
                <a:tc>
                  <a:txBody>
                    <a:bodyPr/>
                    <a:lstStyle/>
                    <a:p>
                      <a:r>
                        <a:rPr lang="en-US" dirty="0"/>
                        <a:t>Credits</a:t>
                      </a:r>
                    </a:p>
                  </a:txBody>
                  <a:tcPr>
                    <a:solidFill>
                      <a:srgbClr val="DC4405"/>
                    </a:solidFill>
                  </a:tcPr>
                </a:tc>
                <a:tc>
                  <a:txBody>
                    <a:bodyPr/>
                    <a:lstStyle/>
                    <a:p>
                      <a:r>
                        <a:rPr lang="en-US" dirty="0"/>
                        <a:t>Enrollment Level</a:t>
                      </a:r>
                    </a:p>
                  </a:txBody>
                  <a:tcPr>
                    <a:solidFill>
                      <a:srgbClr val="DC4405"/>
                    </a:solidFill>
                  </a:tcPr>
                </a:tc>
                <a:extLst>
                  <a:ext uri="{0D108BD9-81ED-4DB2-BD59-A6C34878D82A}">
                    <a16:rowId xmlns:a16="http://schemas.microsoft.com/office/drawing/2014/main" val="3771051265"/>
                  </a:ext>
                </a:extLst>
              </a:tr>
              <a:tr h="370840">
                <a:tc>
                  <a:txBody>
                    <a:bodyPr/>
                    <a:lstStyle/>
                    <a:p>
                      <a:r>
                        <a:rPr lang="en-US" dirty="0"/>
                        <a:t>1</a:t>
                      </a:r>
                    </a:p>
                  </a:txBody>
                  <a:tcPr/>
                </a:tc>
                <a:tc>
                  <a:txBody>
                    <a:bodyPr/>
                    <a:lstStyle/>
                    <a:p>
                      <a:r>
                        <a:rPr lang="en-US" dirty="0"/>
                        <a:t>June 22 - Sept 4</a:t>
                      </a:r>
                    </a:p>
                  </a:txBody>
                  <a:tcPr/>
                </a:tc>
                <a:tc>
                  <a:txBody>
                    <a:bodyPr/>
                    <a:lstStyle/>
                    <a:p>
                      <a:r>
                        <a:rPr lang="en-US" dirty="0"/>
                        <a:t>6</a:t>
                      </a:r>
                    </a:p>
                  </a:txBody>
                  <a:tcPr/>
                </a:tc>
                <a:tc>
                  <a:txBody>
                    <a:bodyPr/>
                    <a:lstStyle/>
                    <a:p>
                      <a:r>
                        <a:rPr lang="en-US" dirty="0"/>
                        <a:t>½ time</a:t>
                      </a:r>
                    </a:p>
                  </a:txBody>
                  <a:tcPr/>
                </a:tc>
                <a:extLst>
                  <a:ext uri="{0D108BD9-81ED-4DB2-BD59-A6C34878D82A}">
                    <a16:rowId xmlns:a16="http://schemas.microsoft.com/office/drawing/2014/main" val="497757922"/>
                  </a:ext>
                </a:extLst>
              </a:tr>
              <a:tr h="370840">
                <a:tc>
                  <a:txBody>
                    <a:bodyPr/>
                    <a:lstStyle/>
                    <a:p>
                      <a:r>
                        <a:rPr lang="en-US" dirty="0"/>
                        <a:t>2</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June 22 – July 17</a:t>
                      </a:r>
                    </a:p>
                  </a:txBody>
                  <a:tcPr/>
                </a:tc>
                <a:tc>
                  <a:txBody>
                    <a:bodyPr/>
                    <a:lstStyle/>
                    <a:p>
                      <a:r>
                        <a:rPr lang="en-US" dirty="0"/>
                        <a:t>3</a:t>
                      </a:r>
                    </a:p>
                  </a:txBody>
                  <a:tcPr/>
                </a:tc>
                <a:tc>
                  <a:txBody>
                    <a:bodyPr/>
                    <a:lstStyle/>
                    <a:p>
                      <a:r>
                        <a:rPr lang="en-US" dirty="0"/>
                        <a:t>¾ time</a:t>
                      </a:r>
                    </a:p>
                  </a:txBody>
                  <a:tcPr/>
                </a:tc>
                <a:extLst>
                  <a:ext uri="{0D108BD9-81ED-4DB2-BD59-A6C34878D82A}">
                    <a16:rowId xmlns:a16="http://schemas.microsoft.com/office/drawing/2014/main" val="1872764842"/>
                  </a:ext>
                </a:extLst>
              </a:tr>
              <a:tr h="370840">
                <a:tc>
                  <a:txBody>
                    <a:bodyPr/>
                    <a:lstStyle/>
                    <a:p>
                      <a:r>
                        <a:rPr lang="en-US" dirty="0"/>
                        <a:t>3</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June 22 – Aug 14</a:t>
                      </a:r>
                    </a:p>
                  </a:txBody>
                  <a:tcPr/>
                </a:tc>
                <a:tc>
                  <a:txBody>
                    <a:bodyPr/>
                    <a:lstStyle/>
                    <a:p>
                      <a:r>
                        <a:rPr lang="en-US" dirty="0"/>
                        <a:t>0</a:t>
                      </a:r>
                    </a:p>
                  </a:txBody>
                  <a:tcPr/>
                </a:tc>
                <a:tc>
                  <a:txBody>
                    <a:bodyPr/>
                    <a:lstStyle/>
                    <a:p>
                      <a:r>
                        <a:rPr lang="en-US" dirty="0"/>
                        <a:t>None</a:t>
                      </a:r>
                    </a:p>
                  </a:txBody>
                  <a:tcPr/>
                </a:tc>
                <a:extLst>
                  <a:ext uri="{0D108BD9-81ED-4DB2-BD59-A6C34878D82A}">
                    <a16:rowId xmlns:a16="http://schemas.microsoft.com/office/drawing/2014/main" val="1171246815"/>
                  </a:ext>
                </a:extLst>
              </a:tr>
              <a:tr h="370840">
                <a:tc>
                  <a:txBody>
                    <a:bodyPr/>
                    <a:lstStyle/>
                    <a:p>
                      <a:r>
                        <a:rPr lang="en-US" dirty="0"/>
                        <a:t>4</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July 20 – Aug 14</a:t>
                      </a:r>
                    </a:p>
                  </a:txBody>
                  <a:tcPr/>
                </a:tc>
                <a:tc>
                  <a:txBody>
                    <a:bodyPr/>
                    <a:lstStyle/>
                    <a:p>
                      <a:r>
                        <a:rPr lang="en-US" dirty="0"/>
                        <a:t>0</a:t>
                      </a:r>
                    </a:p>
                  </a:txBody>
                  <a:tcPr/>
                </a:tc>
                <a:tc>
                  <a:txBody>
                    <a:bodyPr/>
                    <a:lstStyle/>
                    <a:p>
                      <a:r>
                        <a:rPr lang="en-US" dirty="0"/>
                        <a:t>None</a:t>
                      </a:r>
                    </a:p>
                  </a:txBody>
                  <a:tcPr/>
                </a:tc>
                <a:extLst>
                  <a:ext uri="{0D108BD9-81ED-4DB2-BD59-A6C34878D82A}">
                    <a16:rowId xmlns:a16="http://schemas.microsoft.com/office/drawing/2014/main" val="2728209721"/>
                  </a:ext>
                </a:extLst>
              </a:tr>
              <a:tr h="370840">
                <a:tc>
                  <a:txBody>
                    <a:bodyPr/>
                    <a:lstStyle/>
                    <a:p>
                      <a:r>
                        <a:rPr lang="en-US" dirty="0"/>
                        <a:t>5</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Aug 17 – Sept 4</a:t>
                      </a:r>
                    </a:p>
                  </a:txBody>
                  <a:tcPr/>
                </a:tc>
                <a:tc>
                  <a:txBody>
                    <a:bodyPr/>
                    <a:lstStyle/>
                    <a:p>
                      <a:r>
                        <a:rPr lang="en-US" dirty="0"/>
                        <a:t>3</a:t>
                      </a:r>
                    </a:p>
                  </a:txBody>
                  <a:tcPr/>
                </a:tc>
                <a:tc>
                  <a:txBody>
                    <a:bodyPr/>
                    <a:lstStyle/>
                    <a:p>
                      <a:r>
                        <a:rPr lang="en-US" dirty="0"/>
                        <a:t>Full-time</a:t>
                      </a:r>
                    </a:p>
                  </a:txBody>
                  <a:tcPr/>
                </a:tc>
                <a:extLst>
                  <a:ext uri="{0D108BD9-81ED-4DB2-BD59-A6C34878D82A}">
                    <a16:rowId xmlns:a16="http://schemas.microsoft.com/office/drawing/2014/main" val="3782932204"/>
                  </a:ext>
                </a:extLst>
              </a:tr>
            </a:tbl>
          </a:graphicData>
        </a:graphic>
      </p:graphicFrame>
      <p:pic>
        <p:nvPicPr>
          <p:cNvPr id="18" name="Picture Placeholder 17">
            <a:extLst>
              <a:ext uri="{FF2B5EF4-FFF2-40B4-BE49-F238E27FC236}">
                <a16:creationId xmlns:a16="http://schemas.microsoft.com/office/drawing/2014/main" id="{1EDF8B5D-8A3E-3E75-4CA0-D30862645C4E}"/>
              </a:ext>
              <a:ext uri="{C183D7F6-B498-43B3-948B-1728B52AA6E4}">
                <adec:decorative xmlns:adec="http://schemas.microsoft.com/office/drawing/2017/decorative" val="1"/>
              </a:ext>
            </a:extLst>
          </p:cNvPr>
          <p:cNvPicPr>
            <a:picLocks noGrp="1" noChangeAspect="1"/>
          </p:cNvPicPr>
          <p:nvPr>
            <p:ph type="pic" sz="quarter" idx="19"/>
          </p:nvPr>
        </p:nvPicPr>
        <p:blipFill>
          <a:blip r:embed="rId3"/>
          <a:srcRect/>
          <a:stretch/>
        </p:blipFill>
        <p:spPr>
          <a:prstGeom prst="rect">
            <a:avLst/>
          </a:prstGeom>
        </p:spPr>
      </p:pic>
      <p:sp>
        <p:nvSpPr>
          <p:cNvPr id="7" name="Text Placeholder 6">
            <a:extLst>
              <a:ext uri="{FF2B5EF4-FFF2-40B4-BE49-F238E27FC236}">
                <a16:creationId xmlns:a16="http://schemas.microsoft.com/office/drawing/2014/main" id="{7CD44CEE-82F2-DFCB-534C-73B7FAB92041}"/>
              </a:ext>
            </a:extLst>
          </p:cNvPr>
          <p:cNvSpPr>
            <a:spLocks noGrp="1"/>
          </p:cNvSpPr>
          <p:nvPr>
            <p:ph type="body" sz="quarter" idx="17"/>
          </p:nvPr>
        </p:nvSpPr>
        <p:spPr/>
        <p:txBody>
          <a:bodyPr>
            <a:normAutofit fontScale="92500" lnSpcReduction="10000"/>
          </a:bodyPr>
          <a:lstStyle/>
          <a:p>
            <a:r>
              <a:rPr lang="en-US" dirty="0"/>
              <a:t>VA enrollment calculation summary</a:t>
            </a:r>
          </a:p>
        </p:txBody>
      </p:sp>
      <p:sp>
        <p:nvSpPr>
          <p:cNvPr id="8" name="Text Placeholder 7">
            <a:extLst>
              <a:ext uri="{FF2B5EF4-FFF2-40B4-BE49-F238E27FC236}">
                <a16:creationId xmlns:a16="http://schemas.microsoft.com/office/drawing/2014/main" id="{5A3228F8-E5A0-9837-B8C7-B3C646CE51FF}"/>
              </a:ext>
            </a:extLst>
          </p:cNvPr>
          <p:cNvSpPr>
            <a:spLocks noGrp="1"/>
          </p:cNvSpPr>
          <p:nvPr>
            <p:ph type="body" sz="quarter" idx="18"/>
          </p:nvPr>
        </p:nvSpPr>
        <p:spPr/>
        <p:txBody>
          <a:bodyPr/>
          <a:lstStyle/>
          <a:p>
            <a:r>
              <a:rPr lang="en-US" dirty="0"/>
              <a:t>June 22-July 17: Full-time</a:t>
            </a:r>
          </a:p>
          <a:p>
            <a:pPr lvl="1"/>
            <a:r>
              <a:rPr lang="en-US" dirty="0"/>
              <a:t>Overlap of Session 1 (½ time) and Session 2 (3/4 time)</a:t>
            </a:r>
          </a:p>
          <a:p>
            <a:r>
              <a:rPr lang="en-US" dirty="0"/>
              <a:t>July 18-August 16: ½ time</a:t>
            </a:r>
          </a:p>
          <a:p>
            <a:pPr lvl="1"/>
            <a:r>
              <a:rPr lang="en-US" dirty="0"/>
              <a:t>Only enrollment is in Session 1 (½ time)</a:t>
            </a:r>
          </a:p>
          <a:p>
            <a:r>
              <a:rPr lang="en-US" dirty="0"/>
              <a:t>August 17-September 4:</a:t>
            </a:r>
          </a:p>
          <a:p>
            <a:pPr lvl="1"/>
            <a:r>
              <a:rPr lang="en-US" dirty="0"/>
              <a:t>Overlap of Session 1 (½ time) and Session 5 (full- time)</a:t>
            </a:r>
          </a:p>
        </p:txBody>
      </p:sp>
    </p:spTree>
    <p:extLst>
      <p:ext uri="{BB962C8B-B14F-4D97-AF65-F5344CB8AC3E}">
        <p14:creationId xmlns:p14="http://schemas.microsoft.com/office/powerpoint/2010/main" val="26350679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DCE10D-3AE0-0E2D-95D6-03C79B5AB95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AFE7D58-6DCD-B56B-EE85-4E4BFCD03112}"/>
              </a:ext>
            </a:extLst>
          </p:cNvPr>
          <p:cNvSpPr>
            <a:spLocks noGrp="1"/>
          </p:cNvSpPr>
          <p:nvPr>
            <p:ph type="title"/>
          </p:nvPr>
        </p:nvSpPr>
        <p:spPr/>
        <p:txBody>
          <a:bodyPr/>
          <a:lstStyle/>
          <a:p>
            <a:r>
              <a:rPr lang="en-US" dirty="0"/>
              <a:t>Certification Example #2</a:t>
            </a:r>
          </a:p>
        </p:txBody>
      </p:sp>
      <p:sp>
        <p:nvSpPr>
          <p:cNvPr id="3" name="TextBox 2">
            <a:extLst>
              <a:ext uri="{FF2B5EF4-FFF2-40B4-BE49-F238E27FC236}">
                <a16:creationId xmlns:a16="http://schemas.microsoft.com/office/drawing/2014/main" id="{9AAFDC0F-4851-5DF8-B24C-69D35B4864F1}"/>
              </a:ext>
            </a:extLst>
          </p:cNvPr>
          <p:cNvSpPr txBox="1"/>
          <p:nvPr/>
        </p:nvSpPr>
        <p:spPr>
          <a:xfrm>
            <a:off x="2595783" y="1309360"/>
            <a:ext cx="7467794" cy="923330"/>
          </a:xfrm>
          <a:prstGeom prst="rect">
            <a:avLst/>
          </a:prstGeom>
          <a:noFill/>
        </p:spPr>
        <p:txBody>
          <a:bodyPr wrap="square" rtlCol="0">
            <a:spAutoFit/>
          </a:bodyPr>
          <a:lstStyle/>
          <a:p>
            <a:r>
              <a:rPr lang="en-US" dirty="0">
                <a:solidFill>
                  <a:schemeClr val="bg1"/>
                </a:solidFill>
              </a:rPr>
              <a:t>Student #2 is enrolled in a total of 10 credits for the entire summer term. Are they full time over the entire summer? </a:t>
            </a:r>
          </a:p>
          <a:p>
            <a:endParaRPr lang="en-US" dirty="0"/>
          </a:p>
        </p:txBody>
      </p:sp>
      <p:pic>
        <p:nvPicPr>
          <p:cNvPr id="5" name="Picture Placeholder 4">
            <a:extLst>
              <a:ext uri="{FF2B5EF4-FFF2-40B4-BE49-F238E27FC236}">
                <a16:creationId xmlns:a16="http://schemas.microsoft.com/office/drawing/2014/main" id="{DC846593-A6CF-2E25-D653-BE9DFAE7E1C5}"/>
              </a:ext>
              <a:ext uri="{C183D7F6-B498-43B3-948B-1728B52AA6E4}">
                <adec:decorative xmlns:adec="http://schemas.microsoft.com/office/drawing/2017/decorative" val="1"/>
              </a:ext>
            </a:extLst>
          </p:cNvPr>
          <p:cNvPicPr>
            <a:picLocks noGrp="1" noChangeAspect="1"/>
          </p:cNvPicPr>
          <p:nvPr>
            <p:ph type="pic" sz="quarter" idx="10"/>
          </p:nvPr>
        </p:nvPicPr>
        <p:blipFill>
          <a:blip r:embed="rId2"/>
          <a:srcRect t="157" b="157"/>
          <a:stretch>
            <a:fillRect/>
          </a:stretch>
        </p:blipFill>
        <p:spPr>
          <a:prstGeom prst="rect">
            <a:avLst/>
          </a:prstGeom>
        </p:spPr>
      </p:pic>
      <p:graphicFrame>
        <p:nvGraphicFramePr>
          <p:cNvPr id="7" name="Content Placeholder 6" descr="Horizontal timeline graph showing six summer sessions with varying lengths. The visual supports a scenario evaluating whether a student is full-time across the summer.">
            <a:extLst>
              <a:ext uri="{FF2B5EF4-FFF2-40B4-BE49-F238E27FC236}">
                <a16:creationId xmlns:a16="http://schemas.microsoft.com/office/drawing/2014/main" id="{E2DB0C6A-C72B-E6DE-BE24-251D2C1D77CE}"/>
              </a:ext>
            </a:extLst>
          </p:cNvPr>
          <p:cNvGraphicFramePr>
            <a:graphicFrameLocks noGrp="1"/>
          </p:cNvGraphicFramePr>
          <p:nvPr>
            <p:ph idx="1"/>
            <p:extLst>
              <p:ext uri="{D42A27DB-BD31-4B8C-83A1-F6EECF244321}">
                <p14:modId xmlns:p14="http://schemas.microsoft.com/office/powerpoint/2010/main" val="1205172519"/>
              </p:ext>
            </p:extLst>
          </p:nvPr>
        </p:nvGraphicFramePr>
        <p:xfrm>
          <a:off x="1474788" y="1381125"/>
          <a:ext cx="9879012" cy="5187950"/>
        </p:xfrm>
        <a:graphic>
          <a:graphicData uri="http://schemas.openxmlformats.org/drawingml/2006/chart">
            <c:chart xmlns:c="http://schemas.openxmlformats.org/drawingml/2006/chart" xmlns:r="http://schemas.openxmlformats.org/officeDocument/2006/relationships" r:id="rId3"/>
          </a:graphicData>
        </a:graphic>
      </p:graphicFrame>
      <p:grpSp>
        <p:nvGrpSpPr>
          <p:cNvPr id="6" name="Group 5" descr="Visual overlay indicating which summer sessions the student is enrolled in for this scenario, including credit load and enrollment level by session. A detailed breakdown is provided on the ‘Detailed Description’ slide.">
            <a:extLst>
              <a:ext uri="{FF2B5EF4-FFF2-40B4-BE49-F238E27FC236}">
                <a16:creationId xmlns:a16="http://schemas.microsoft.com/office/drawing/2014/main" id="{41D5432F-36AB-0132-F96C-216EE8E5525E}"/>
              </a:ext>
            </a:extLst>
          </p:cNvPr>
          <p:cNvGrpSpPr/>
          <p:nvPr/>
        </p:nvGrpSpPr>
        <p:grpSpPr>
          <a:xfrm>
            <a:off x="3000375" y="3103872"/>
            <a:ext cx="7588656" cy="2444768"/>
            <a:chOff x="3000375" y="3103872"/>
            <a:chExt cx="7588656" cy="2444768"/>
          </a:xfrm>
        </p:grpSpPr>
        <p:sp>
          <p:nvSpPr>
            <p:cNvPr id="4" name="Rectangle 3">
              <a:extLst>
                <a:ext uri="{FF2B5EF4-FFF2-40B4-BE49-F238E27FC236}">
                  <a16:creationId xmlns:a16="http://schemas.microsoft.com/office/drawing/2014/main" id="{2D4495E5-F0D6-4020-31F3-E0332489E01A}"/>
                </a:ext>
                <a:ext uri="{C183D7F6-B498-43B3-948B-1728B52AA6E4}">
                  <adec:decorative xmlns:adec="http://schemas.microsoft.com/office/drawing/2017/decorative" val="1"/>
                </a:ext>
              </a:extLst>
            </p:cNvPr>
            <p:cNvSpPr/>
            <p:nvPr/>
          </p:nvSpPr>
          <p:spPr>
            <a:xfrm>
              <a:off x="3000375" y="3189604"/>
              <a:ext cx="2425065" cy="395606"/>
            </a:xfrm>
            <a:prstGeom prst="rect">
              <a:avLst/>
            </a:prstGeom>
            <a:noFill/>
            <a:ln w="1905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AEBAF95-39F1-07A0-FA93-1D133C3A0BCF}"/>
                </a:ext>
                <a:ext uri="{C183D7F6-B498-43B3-948B-1728B52AA6E4}">
                  <adec:decorative xmlns:adec="http://schemas.microsoft.com/office/drawing/2017/decorative" val="1"/>
                </a:ext>
              </a:extLst>
            </p:cNvPr>
            <p:cNvSpPr/>
            <p:nvPr/>
          </p:nvSpPr>
          <p:spPr>
            <a:xfrm>
              <a:off x="3000375" y="3692367"/>
              <a:ext cx="5040421" cy="387213"/>
            </a:xfrm>
            <a:prstGeom prst="rect">
              <a:avLst/>
            </a:prstGeom>
            <a:noFill/>
            <a:ln w="1905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40CE5F3-48F0-F039-C2F5-236EC5082F69}"/>
                </a:ext>
                <a:ext uri="{C183D7F6-B498-43B3-948B-1728B52AA6E4}">
                  <adec:decorative xmlns:adec="http://schemas.microsoft.com/office/drawing/2017/decorative" val="1"/>
                </a:ext>
              </a:extLst>
            </p:cNvPr>
            <p:cNvSpPr/>
            <p:nvPr/>
          </p:nvSpPr>
          <p:spPr>
            <a:xfrm>
              <a:off x="5472113" y="4211638"/>
              <a:ext cx="2566987" cy="387214"/>
            </a:xfrm>
            <a:prstGeom prst="rect">
              <a:avLst/>
            </a:prstGeom>
            <a:noFill/>
            <a:ln w="1905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5945B4B6-5250-DDA2-3B05-4D1617266C4A}"/>
                </a:ext>
              </a:extLst>
            </p:cNvPr>
            <p:cNvSpPr txBox="1"/>
            <p:nvPr/>
          </p:nvSpPr>
          <p:spPr>
            <a:xfrm>
              <a:off x="5406388" y="3103872"/>
              <a:ext cx="923292" cy="523220"/>
            </a:xfrm>
            <a:prstGeom prst="rect">
              <a:avLst/>
            </a:prstGeom>
            <a:noFill/>
          </p:spPr>
          <p:txBody>
            <a:bodyPr wrap="square" rtlCol="0">
              <a:spAutoFit/>
            </a:bodyPr>
            <a:lstStyle/>
            <a:p>
              <a:r>
                <a:rPr lang="en-US" sz="1400" b="1" dirty="0">
                  <a:solidFill>
                    <a:srgbClr val="FFFF00"/>
                  </a:solidFill>
                </a:rPr>
                <a:t>3 credits</a:t>
              </a:r>
              <a:br>
                <a:rPr lang="en-US" sz="1400" b="1" dirty="0">
                  <a:solidFill>
                    <a:srgbClr val="FFFF00"/>
                  </a:solidFill>
                </a:rPr>
              </a:br>
              <a:r>
                <a:rPr lang="en-US" sz="1400" b="1" dirty="0">
                  <a:solidFill>
                    <a:srgbClr val="FFFF00"/>
                  </a:solidFill>
                </a:rPr>
                <a:t>(¾ time)</a:t>
              </a:r>
            </a:p>
          </p:txBody>
        </p:sp>
        <p:sp>
          <p:nvSpPr>
            <p:cNvPr id="12" name="TextBox 11">
              <a:extLst>
                <a:ext uri="{FF2B5EF4-FFF2-40B4-BE49-F238E27FC236}">
                  <a16:creationId xmlns:a16="http://schemas.microsoft.com/office/drawing/2014/main" id="{61DE1397-A013-5471-F5B3-3CD92C4D2240}"/>
                </a:ext>
              </a:extLst>
            </p:cNvPr>
            <p:cNvSpPr txBox="1"/>
            <p:nvPr/>
          </p:nvSpPr>
          <p:spPr>
            <a:xfrm>
              <a:off x="8043336" y="3608547"/>
              <a:ext cx="819070" cy="523220"/>
            </a:xfrm>
            <a:prstGeom prst="rect">
              <a:avLst/>
            </a:prstGeom>
            <a:noFill/>
          </p:spPr>
          <p:txBody>
            <a:bodyPr wrap="none" rtlCol="0">
              <a:spAutoFit/>
            </a:bodyPr>
            <a:lstStyle/>
            <a:p>
              <a:r>
                <a:rPr lang="en-US" sz="1400" b="1" dirty="0">
                  <a:solidFill>
                    <a:srgbClr val="FFFF00"/>
                  </a:solidFill>
                </a:rPr>
                <a:t>1 credits</a:t>
              </a:r>
              <a:br>
                <a:rPr lang="en-US" sz="1400" b="1" dirty="0">
                  <a:solidFill>
                    <a:srgbClr val="FFFF00"/>
                  </a:solidFill>
                </a:rPr>
              </a:br>
              <a:r>
                <a:rPr lang="en-US" sz="1400" b="1" dirty="0">
                  <a:solidFill>
                    <a:srgbClr val="FFFF00"/>
                  </a:solidFill>
                </a:rPr>
                <a:t>(¼ time)</a:t>
              </a:r>
            </a:p>
          </p:txBody>
        </p:sp>
        <p:sp>
          <p:nvSpPr>
            <p:cNvPr id="14" name="TextBox 13">
              <a:extLst>
                <a:ext uri="{FF2B5EF4-FFF2-40B4-BE49-F238E27FC236}">
                  <a16:creationId xmlns:a16="http://schemas.microsoft.com/office/drawing/2014/main" id="{13EF9858-00C6-2B1F-D45A-368273D35952}"/>
                </a:ext>
              </a:extLst>
            </p:cNvPr>
            <p:cNvSpPr txBox="1"/>
            <p:nvPr/>
          </p:nvSpPr>
          <p:spPr>
            <a:xfrm>
              <a:off x="8031339" y="4114800"/>
              <a:ext cx="928459" cy="523220"/>
            </a:xfrm>
            <a:prstGeom prst="rect">
              <a:avLst/>
            </a:prstGeom>
            <a:noFill/>
          </p:spPr>
          <p:txBody>
            <a:bodyPr wrap="square" rtlCol="0">
              <a:spAutoFit/>
            </a:bodyPr>
            <a:lstStyle/>
            <a:p>
              <a:r>
                <a:rPr lang="en-US" sz="1400" b="1" dirty="0">
                  <a:solidFill>
                    <a:srgbClr val="FFFF00"/>
                  </a:solidFill>
                </a:rPr>
                <a:t>3 credits</a:t>
              </a:r>
              <a:br>
                <a:rPr lang="en-US" sz="1400" b="1" dirty="0">
                  <a:solidFill>
                    <a:srgbClr val="FFFF00"/>
                  </a:solidFill>
                </a:rPr>
              </a:br>
              <a:r>
                <a:rPr lang="en-US" sz="1400" b="1" dirty="0">
                  <a:solidFill>
                    <a:srgbClr val="FFFF00"/>
                  </a:solidFill>
                </a:rPr>
                <a:t>(¾ time)</a:t>
              </a:r>
            </a:p>
          </p:txBody>
        </p:sp>
        <p:sp>
          <p:nvSpPr>
            <p:cNvPr id="15" name="Rectangle 14">
              <a:extLst>
                <a:ext uri="{FF2B5EF4-FFF2-40B4-BE49-F238E27FC236}">
                  <a16:creationId xmlns:a16="http://schemas.microsoft.com/office/drawing/2014/main" id="{7CB71161-F343-ABB3-166E-DAD94277C832}"/>
                </a:ext>
                <a:ext uri="{C183D7F6-B498-43B3-948B-1728B52AA6E4}">
                  <adec:decorative xmlns:adec="http://schemas.microsoft.com/office/drawing/2017/decorative" val="1"/>
                </a:ext>
              </a:extLst>
            </p:cNvPr>
            <p:cNvSpPr/>
            <p:nvPr/>
          </p:nvSpPr>
          <p:spPr>
            <a:xfrm>
              <a:off x="8086726" y="4673240"/>
              <a:ext cx="2384424" cy="378186"/>
            </a:xfrm>
            <a:prstGeom prst="rect">
              <a:avLst/>
            </a:prstGeom>
            <a:noFill/>
            <a:ln w="1905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395F85CD-DD34-189D-423E-E7DD3F1344FB}"/>
                </a:ext>
              </a:extLst>
            </p:cNvPr>
            <p:cNvSpPr txBox="1"/>
            <p:nvPr/>
          </p:nvSpPr>
          <p:spPr>
            <a:xfrm>
              <a:off x="9660572" y="5025420"/>
              <a:ext cx="928459" cy="523220"/>
            </a:xfrm>
            <a:prstGeom prst="rect">
              <a:avLst/>
            </a:prstGeom>
            <a:noFill/>
          </p:spPr>
          <p:txBody>
            <a:bodyPr wrap="square" rtlCol="0">
              <a:spAutoFit/>
            </a:bodyPr>
            <a:lstStyle/>
            <a:p>
              <a:r>
                <a:rPr lang="en-US" sz="1400" b="1" dirty="0">
                  <a:solidFill>
                    <a:srgbClr val="FFFF00"/>
                  </a:solidFill>
                </a:rPr>
                <a:t>3 credits</a:t>
              </a:r>
              <a:br>
                <a:rPr lang="en-US" sz="1400" b="1" dirty="0">
                  <a:solidFill>
                    <a:srgbClr val="FFFF00"/>
                  </a:solidFill>
                </a:rPr>
              </a:br>
              <a:r>
                <a:rPr lang="en-US" sz="1400" b="1" dirty="0">
                  <a:solidFill>
                    <a:srgbClr val="FFFF00"/>
                  </a:solidFill>
                </a:rPr>
                <a:t>(full time)</a:t>
              </a:r>
            </a:p>
          </p:txBody>
        </p:sp>
      </p:grpSp>
    </p:spTree>
    <p:extLst>
      <p:ext uri="{BB962C8B-B14F-4D97-AF65-F5344CB8AC3E}">
        <p14:creationId xmlns:p14="http://schemas.microsoft.com/office/powerpoint/2010/main" val="1064720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94F231-7177-227F-65AC-73652F6D99F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66C90AA-BAD6-7500-F32B-58924A970470}"/>
              </a:ext>
            </a:extLst>
          </p:cNvPr>
          <p:cNvSpPr>
            <a:spLocks noGrp="1"/>
          </p:cNvSpPr>
          <p:nvPr>
            <p:ph type="title"/>
          </p:nvPr>
        </p:nvSpPr>
        <p:spPr/>
        <p:txBody>
          <a:bodyPr/>
          <a:lstStyle/>
          <a:p>
            <a:r>
              <a:rPr lang="en-US" dirty="0"/>
              <a:t>Certification Example #2</a:t>
            </a:r>
          </a:p>
        </p:txBody>
      </p:sp>
      <p:sp>
        <p:nvSpPr>
          <p:cNvPr id="13" name="TextBox 12">
            <a:extLst>
              <a:ext uri="{FF2B5EF4-FFF2-40B4-BE49-F238E27FC236}">
                <a16:creationId xmlns:a16="http://schemas.microsoft.com/office/drawing/2014/main" id="{CF82818B-AB63-F3F9-88FA-ED095F16F41E}"/>
              </a:ext>
            </a:extLst>
          </p:cNvPr>
          <p:cNvSpPr txBox="1"/>
          <p:nvPr/>
        </p:nvSpPr>
        <p:spPr>
          <a:xfrm>
            <a:off x="2595783" y="1309360"/>
            <a:ext cx="7467794" cy="923330"/>
          </a:xfrm>
          <a:prstGeom prst="rect">
            <a:avLst/>
          </a:prstGeom>
          <a:noFill/>
        </p:spPr>
        <p:txBody>
          <a:bodyPr wrap="square" rtlCol="0">
            <a:spAutoFit/>
          </a:bodyPr>
          <a:lstStyle/>
          <a:p>
            <a:r>
              <a:rPr lang="en-US" dirty="0">
                <a:solidFill>
                  <a:schemeClr val="bg1"/>
                </a:solidFill>
              </a:rPr>
              <a:t>Student #2 is enrolled in a total of 10 credits for the entire summer term. Are they full time over the entire summer? </a:t>
            </a:r>
          </a:p>
          <a:p>
            <a:endParaRPr lang="en-US" dirty="0"/>
          </a:p>
        </p:txBody>
      </p:sp>
      <p:pic>
        <p:nvPicPr>
          <p:cNvPr id="5" name="Picture Placeholder 4">
            <a:extLst>
              <a:ext uri="{FF2B5EF4-FFF2-40B4-BE49-F238E27FC236}">
                <a16:creationId xmlns:a16="http://schemas.microsoft.com/office/drawing/2014/main" id="{F108B951-C0C3-BDD4-821E-9F3A6EF20797}"/>
              </a:ext>
              <a:ext uri="{C183D7F6-B498-43B3-948B-1728B52AA6E4}">
                <adec:decorative xmlns:adec="http://schemas.microsoft.com/office/drawing/2017/decorative" val="1"/>
              </a:ext>
            </a:extLst>
          </p:cNvPr>
          <p:cNvPicPr>
            <a:picLocks noGrp="1" noChangeAspect="1"/>
          </p:cNvPicPr>
          <p:nvPr>
            <p:ph type="pic" sz="quarter" idx="10"/>
          </p:nvPr>
        </p:nvPicPr>
        <p:blipFill>
          <a:blip r:embed="rId2"/>
          <a:srcRect t="157" b="157"/>
          <a:stretch>
            <a:fillRect/>
          </a:stretch>
        </p:blipFill>
        <p:spPr>
          <a:prstGeom prst="rect">
            <a:avLst/>
          </a:prstGeom>
        </p:spPr>
      </p:pic>
      <p:graphicFrame>
        <p:nvGraphicFramePr>
          <p:cNvPr id="7" name="Content Placeholder 6" descr="Horizontal timeline graph showing six summer sessions with varying lengths. The visual supports a scenario evaluating whether a student is full-time across the summer.">
            <a:extLst>
              <a:ext uri="{FF2B5EF4-FFF2-40B4-BE49-F238E27FC236}">
                <a16:creationId xmlns:a16="http://schemas.microsoft.com/office/drawing/2014/main" id="{2ED15338-FB3B-35E7-9395-E80EE63E3497}"/>
              </a:ext>
            </a:extLst>
          </p:cNvPr>
          <p:cNvGraphicFramePr>
            <a:graphicFrameLocks noGrp="1"/>
          </p:cNvGraphicFramePr>
          <p:nvPr>
            <p:ph idx="1"/>
            <p:extLst>
              <p:ext uri="{D42A27DB-BD31-4B8C-83A1-F6EECF244321}">
                <p14:modId xmlns:p14="http://schemas.microsoft.com/office/powerpoint/2010/main" val="3646540816"/>
              </p:ext>
            </p:extLst>
          </p:nvPr>
        </p:nvGraphicFramePr>
        <p:xfrm>
          <a:off x="1474788" y="1381125"/>
          <a:ext cx="9879012" cy="5187950"/>
        </p:xfrm>
        <a:graphic>
          <a:graphicData uri="http://schemas.openxmlformats.org/drawingml/2006/chart">
            <c:chart xmlns:c="http://schemas.openxmlformats.org/drawingml/2006/chart" xmlns:r="http://schemas.openxmlformats.org/officeDocument/2006/relationships" r:id="rId3"/>
          </a:graphicData>
        </a:graphic>
      </p:graphicFrame>
      <p:grpSp>
        <p:nvGrpSpPr>
          <p:cNvPr id="21" name="Group 20" descr="A highlighted overaly is added on the graph to indicate periods where the student’s enrollment meets VA full-time criteria. Exact enrollment calculations by date are detailed on the ‘Detailed Description’ slide.">
            <a:extLst>
              <a:ext uri="{FF2B5EF4-FFF2-40B4-BE49-F238E27FC236}">
                <a16:creationId xmlns:a16="http://schemas.microsoft.com/office/drawing/2014/main" id="{1245BAE2-89A7-8D55-FB8C-2E3865D19DD2}"/>
              </a:ext>
            </a:extLst>
          </p:cNvPr>
          <p:cNvGrpSpPr/>
          <p:nvPr/>
        </p:nvGrpSpPr>
        <p:grpSpPr>
          <a:xfrm>
            <a:off x="3006468" y="2170063"/>
            <a:ext cx="7460361" cy="3444158"/>
            <a:chOff x="3006468" y="2170063"/>
            <a:chExt cx="7460361" cy="3444158"/>
          </a:xfrm>
        </p:grpSpPr>
        <p:sp>
          <p:nvSpPr>
            <p:cNvPr id="11" name="TextBox 10">
              <a:extLst>
                <a:ext uri="{FF2B5EF4-FFF2-40B4-BE49-F238E27FC236}">
                  <a16:creationId xmlns:a16="http://schemas.microsoft.com/office/drawing/2014/main" id="{355D2048-27BF-E9E9-FE85-6CC112420D6C}"/>
                </a:ext>
              </a:extLst>
            </p:cNvPr>
            <p:cNvSpPr txBox="1"/>
            <p:nvPr/>
          </p:nvSpPr>
          <p:spPr>
            <a:xfrm>
              <a:off x="5406388" y="3103872"/>
              <a:ext cx="819070" cy="523220"/>
            </a:xfrm>
            <a:prstGeom prst="rect">
              <a:avLst/>
            </a:prstGeom>
            <a:noFill/>
          </p:spPr>
          <p:txBody>
            <a:bodyPr wrap="none" rtlCol="0">
              <a:spAutoFit/>
            </a:bodyPr>
            <a:lstStyle/>
            <a:p>
              <a:r>
                <a:rPr lang="en-US" sz="1400" b="1" dirty="0">
                  <a:solidFill>
                    <a:srgbClr val="FFFF00"/>
                  </a:solidFill>
                </a:rPr>
                <a:t>3 credits</a:t>
              </a:r>
              <a:br>
                <a:rPr lang="en-US" sz="1400" b="1" dirty="0">
                  <a:solidFill>
                    <a:srgbClr val="FFFF00"/>
                  </a:solidFill>
                </a:rPr>
              </a:br>
              <a:r>
                <a:rPr lang="en-US" sz="1400" b="1" dirty="0">
                  <a:solidFill>
                    <a:srgbClr val="FFFF00"/>
                  </a:solidFill>
                </a:rPr>
                <a:t>(¾ time)</a:t>
              </a:r>
            </a:p>
          </p:txBody>
        </p:sp>
        <p:sp>
          <p:nvSpPr>
            <p:cNvPr id="12" name="TextBox 11">
              <a:extLst>
                <a:ext uri="{FF2B5EF4-FFF2-40B4-BE49-F238E27FC236}">
                  <a16:creationId xmlns:a16="http://schemas.microsoft.com/office/drawing/2014/main" id="{D720E55C-4830-AFB1-C057-22F048AF6891}"/>
                </a:ext>
              </a:extLst>
            </p:cNvPr>
            <p:cNvSpPr txBox="1"/>
            <p:nvPr/>
          </p:nvSpPr>
          <p:spPr>
            <a:xfrm>
              <a:off x="8043336" y="3608547"/>
              <a:ext cx="819070" cy="523220"/>
            </a:xfrm>
            <a:prstGeom prst="rect">
              <a:avLst/>
            </a:prstGeom>
            <a:noFill/>
          </p:spPr>
          <p:txBody>
            <a:bodyPr wrap="none" rtlCol="0">
              <a:spAutoFit/>
            </a:bodyPr>
            <a:lstStyle/>
            <a:p>
              <a:r>
                <a:rPr lang="en-US" sz="1400" b="1" dirty="0">
                  <a:solidFill>
                    <a:srgbClr val="FFFF00"/>
                  </a:solidFill>
                </a:rPr>
                <a:t>1 credits</a:t>
              </a:r>
              <a:br>
                <a:rPr lang="en-US" sz="1400" b="1" dirty="0">
                  <a:solidFill>
                    <a:srgbClr val="FFFF00"/>
                  </a:solidFill>
                </a:rPr>
              </a:br>
              <a:r>
                <a:rPr lang="en-US" sz="1400" b="1" dirty="0">
                  <a:solidFill>
                    <a:srgbClr val="FFFF00"/>
                  </a:solidFill>
                </a:rPr>
                <a:t>(¼ time)</a:t>
              </a:r>
            </a:p>
          </p:txBody>
        </p:sp>
        <p:sp>
          <p:nvSpPr>
            <p:cNvPr id="14" name="TextBox 13">
              <a:extLst>
                <a:ext uri="{FF2B5EF4-FFF2-40B4-BE49-F238E27FC236}">
                  <a16:creationId xmlns:a16="http://schemas.microsoft.com/office/drawing/2014/main" id="{761F9DF7-6774-E0E3-4F4C-FE9FED693D21}"/>
                </a:ext>
              </a:extLst>
            </p:cNvPr>
            <p:cNvSpPr txBox="1"/>
            <p:nvPr/>
          </p:nvSpPr>
          <p:spPr>
            <a:xfrm>
              <a:off x="8031339" y="4114800"/>
              <a:ext cx="928459" cy="523220"/>
            </a:xfrm>
            <a:prstGeom prst="rect">
              <a:avLst/>
            </a:prstGeom>
            <a:noFill/>
          </p:spPr>
          <p:txBody>
            <a:bodyPr wrap="square" rtlCol="0">
              <a:spAutoFit/>
            </a:bodyPr>
            <a:lstStyle/>
            <a:p>
              <a:r>
                <a:rPr lang="en-US" sz="1400" b="1" dirty="0">
                  <a:solidFill>
                    <a:srgbClr val="FFFF00"/>
                  </a:solidFill>
                </a:rPr>
                <a:t>3 credits</a:t>
              </a:r>
              <a:br>
                <a:rPr lang="en-US" sz="1400" b="1" dirty="0">
                  <a:solidFill>
                    <a:srgbClr val="FFFF00"/>
                  </a:solidFill>
                </a:rPr>
              </a:br>
              <a:r>
                <a:rPr lang="en-US" sz="1400" b="1" dirty="0">
                  <a:solidFill>
                    <a:srgbClr val="FFFF00"/>
                  </a:solidFill>
                </a:rPr>
                <a:t>(¾ time)</a:t>
              </a:r>
            </a:p>
          </p:txBody>
        </p:sp>
        <p:sp>
          <p:nvSpPr>
            <p:cNvPr id="3" name="Rectangle 2">
              <a:extLst>
                <a:ext uri="{FF2B5EF4-FFF2-40B4-BE49-F238E27FC236}">
                  <a16:creationId xmlns:a16="http://schemas.microsoft.com/office/drawing/2014/main" id="{B0BF478C-27E1-C1DA-DE9A-EF7A982158B8}"/>
                </a:ext>
              </a:extLst>
            </p:cNvPr>
            <p:cNvSpPr/>
            <p:nvPr/>
          </p:nvSpPr>
          <p:spPr>
            <a:xfrm>
              <a:off x="3006468" y="3169259"/>
              <a:ext cx="2427606" cy="2444945"/>
            </a:xfrm>
            <a:prstGeom prst="rect">
              <a:avLst/>
            </a:prstGeom>
            <a:solidFill>
              <a:srgbClr val="FFFF00">
                <a:alpha val="15000"/>
              </a:srgbClr>
            </a:solidFill>
            <a:ln w="31750">
              <a:solidFill>
                <a:srgbClr val="FFFF00">
                  <a:alpha val="99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B2C72992-533A-0C35-AB06-58D324600FF6}"/>
                </a:ext>
              </a:extLst>
            </p:cNvPr>
            <p:cNvSpPr/>
            <p:nvPr/>
          </p:nvSpPr>
          <p:spPr>
            <a:xfrm>
              <a:off x="5433944" y="3626381"/>
              <a:ext cx="2615356" cy="1983485"/>
            </a:xfrm>
            <a:prstGeom prst="rect">
              <a:avLst/>
            </a:prstGeom>
            <a:solidFill>
              <a:srgbClr val="FFFF00">
                <a:alpha val="15000"/>
              </a:srgbClr>
            </a:solidFill>
            <a:ln w="31750">
              <a:solidFill>
                <a:srgbClr val="FFFF00">
                  <a:alpha val="99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27B701A-60F6-175D-534D-E04FB4C87361}"/>
                </a:ext>
              </a:extLst>
            </p:cNvPr>
            <p:cNvSpPr/>
            <p:nvPr/>
          </p:nvSpPr>
          <p:spPr>
            <a:xfrm>
              <a:off x="8042966" y="4641664"/>
              <a:ext cx="2423863" cy="972557"/>
            </a:xfrm>
            <a:prstGeom prst="rect">
              <a:avLst/>
            </a:prstGeom>
            <a:solidFill>
              <a:srgbClr val="FFFF00">
                <a:alpha val="15000"/>
              </a:srgbClr>
            </a:solidFill>
            <a:ln w="31750">
              <a:solidFill>
                <a:srgbClr val="FFFF00">
                  <a:alpha val="99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7BA66EA0-0C0C-55D0-B1B5-47AD3D7B1D0B}"/>
                </a:ext>
              </a:extLst>
            </p:cNvPr>
            <p:cNvSpPr txBox="1"/>
            <p:nvPr/>
          </p:nvSpPr>
          <p:spPr>
            <a:xfrm>
              <a:off x="8208420" y="2170063"/>
              <a:ext cx="1672253" cy="584775"/>
            </a:xfrm>
            <a:prstGeom prst="rect">
              <a:avLst/>
            </a:prstGeom>
            <a:noFill/>
          </p:spPr>
          <p:txBody>
            <a:bodyPr wrap="none" rtlCol="0">
              <a:spAutoFit/>
            </a:bodyPr>
            <a:lstStyle/>
            <a:p>
              <a:r>
                <a:rPr lang="en-US" sz="3200" b="1" dirty="0">
                  <a:solidFill>
                    <a:srgbClr val="FFFF00"/>
                  </a:solidFill>
                </a:rPr>
                <a:t>Full time</a:t>
              </a:r>
            </a:p>
          </p:txBody>
        </p:sp>
        <p:cxnSp>
          <p:nvCxnSpPr>
            <p:cNvPr id="18" name="Straight Arrow Connector 17">
              <a:extLst>
                <a:ext uri="{FF2B5EF4-FFF2-40B4-BE49-F238E27FC236}">
                  <a16:creationId xmlns:a16="http://schemas.microsoft.com/office/drawing/2014/main" id="{2D3AF92D-F5D7-6167-D16A-5681EB5C60BE}"/>
                </a:ext>
                <a:ext uri="{C183D7F6-B498-43B3-948B-1728B52AA6E4}">
                  <adec:decorative xmlns:adec="http://schemas.microsoft.com/office/drawing/2017/decorative" val="1"/>
                </a:ext>
              </a:extLst>
            </p:cNvPr>
            <p:cNvCxnSpPr>
              <a:cxnSpLocks/>
            </p:cNvCxnSpPr>
            <p:nvPr/>
          </p:nvCxnSpPr>
          <p:spPr>
            <a:xfrm flipH="1">
              <a:off x="5472113" y="2517130"/>
              <a:ext cx="2745341" cy="586742"/>
            </a:xfrm>
            <a:prstGeom prst="straightConnector1">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FBE51842-731C-7C40-E4FC-DACFDBEACACD}"/>
                </a:ext>
                <a:ext uri="{C183D7F6-B498-43B3-948B-1728B52AA6E4}">
                  <adec:decorative xmlns:adec="http://schemas.microsoft.com/office/drawing/2017/decorative" val="1"/>
                </a:ext>
              </a:extLst>
            </p:cNvPr>
            <p:cNvCxnSpPr>
              <a:cxnSpLocks/>
            </p:cNvCxnSpPr>
            <p:nvPr/>
          </p:nvCxnSpPr>
          <p:spPr>
            <a:xfrm flipH="1">
              <a:off x="8031339" y="2714144"/>
              <a:ext cx="333203" cy="912948"/>
            </a:xfrm>
            <a:prstGeom prst="straightConnector1">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6321C41B-0E2E-9508-C969-FFBA918FA3DA}"/>
                </a:ext>
                <a:ext uri="{C183D7F6-B498-43B3-948B-1728B52AA6E4}">
                  <adec:decorative xmlns:adec="http://schemas.microsoft.com/office/drawing/2017/decorative" val="1"/>
                </a:ext>
              </a:extLst>
            </p:cNvPr>
            <p:cNvCxnSpPr>
              <a:cxnSpLocks/>
            </p:cNvCxnSpPr>
            <p:nvPr/>
          </p:nvCxnSpPr>
          <p:spPr>
            <a:xfrm>
              <a:off x="9375094" y="2743200"/>
              <a:ext cx="505579" cy="1862953"/>
            </a:xfrm>
            <a:prstGeom prst="straightConnector1">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grpSp>
      <p:sp>
        <p:nvSpPr>
          <p:cNvPr id="4" name="Rectangle 3">
            <a:extLst>
              <a:ext uri="{FF2B5EF4-FFF2-40B4-BE49-F238E27FC236}">
                <a16:creationId xmlns:a16="http://schemas.microsoft.com/office/drawing/2014/main" id="{74367BBB-A958-32D5-83DB-84DC15EA3F19}"/>
              </a:ext>
              <a:ext uri="{C183D7F6-B498-43B3-948B-1728B52AA6E4}">
                <adec:decorative xmlns:adec="http://schemas.microsoft.com/office/drawing/2017/decorative" val="1"/>
              </a:ext>
            </a:extLst>
          </p:cNvPr>
          <p:cNvSpPr/>
          <p:nvPr/>
        </p:nvSpPr>
        <p:spPr>
          <a:xfrm>
            <a:off x="3000375" y="3189604"/>
            <a:ext cx="2425065" cy="395606"/>
          </a:xfrm>
          <a:prstGeom prst="rect">
            <a:avLst/>
          </a:prstGeom>
          <a:noFill/>
          <a:ln w="1905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C85C06B-F8A4-004C-BDD6-72B01402607B}"/>
              </a:ext>
              <a:ext uri="{C183D7F6-B498-43B3-948B-1728B52AA6E4}">
                <adec:decorative xmlns:adec="http://schemas.microsoft.com/office/drawing/2017/decorative" val="1"/>
              </a:ext>
            </a:extLst>
          </p:cNvPr>
          <p:cNvSpPr/>
          <p:nvPr/>
        </p:nvSpPr>
        <p:spPr>
          <a:xfrm>
            <a:off x="3000375" y="3692367"/>
            <a:ext cx="5040421" cy="387213"/>
          </a:xfrm>
          <a:prstGeom prst="rect">
            <a:avLst/>
          </a:prstGeom>
          <a:noFill/>
          <a:ln w="1905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C6E72A1-B95F-CA57-69D4-AC5B736CDA46}"/>
              </a:ext>
              <a:ext uri="{C183D7F6-B498-43B3-948B-1728B52AA6E4}">
                <adec:decorative xmlns:adec="http://schemas.microsoft.com/office/drawing/2017/decorative" val="1"/>
              </a:ext>
            </a:extLst>
          </p:cNvPr>
          <p:cNvSpPr/>
          <p:nvPr/>
        </p:nvSpPr>
        <p:spPr>
          <a:xfrm>
            <a:off x="5472113" y="4211638"/>
            <a:ext cx="2566987" cy="387214"/>
          </a:xfrm>
          <a:prstGeom prst="rect">
            <a:avLst/>
          </a:prstGeom>
          <a:noFill/>
          <a:ln w="1905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F3862CD-2449-B499-2B50-513A873683CA}"/>
              </a:ext>
              <a:ext uri="{C183D7F6-B498-43B3-948B-1728B52AA6E4}">
                <adec:decorative xmlns:adec="http://schemas.microsoft.com/office/drawing/2017/decorative" val="1"/>
              </a:ext>
            </a:extLst>
          </p:cNvPr>
          <p:cNvSpPr/>
          <p:nvPr/>
        </p:nvSpPr>
        <p:spPr>
          <a:xfrm>
            <a:off x="8086726" y="4673240"/>
            <a:ext cx="2384424" cy="378186"/>
          </a:xfrm>
          <a:prstGeom prst="rect">
            <a:avLst/>
          </a:prstGeom>
          <a:noFill/>
          <a:ln w="1905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16C65F83-7E66-21B0-BDB9-4C3429812137}"/>
              </a:ext>
              <a:ext uri="{C183D7F6-B498-43B3-948B-1728B52AA6E4}">
                <adec:decorative xmlns:adec="http://schemas.microsoft.com/office/drawing/2017/decorative" val="1"/>
              </a:ext>
            </a:extLst>
          </p:cNvPr>
          <p:cNvSpPr txBox="1"/>
          <p:nvPr/>
        </p:nvSpPr>
        <p:spPr>
          <a:xfrm>
            <a:off x="9558639" y="5086646"/>
            <a:ext cx="928459" cy="523220"/>
          </a:xfrm>
          <a:prstGeom prst="rect">
            <a:avLst/>
          </a:prstGeom>
          <a:noFill/>
        </p:spPr>
        <p:txBody>
          <a:bodyPr wrap="square" rtlCol="0">
            <a:spAutoFit/>
          </a:bodyPr>
          <a:lstStyle/>
          <a:p>
            <a:r>
              <a:rPr lang="en-US" sz="1400" b="1" dirty="0">
                <a:solidFill>
                  <a:srgbClr val="FFFF00"/>
                </a:solidFill>
              </a:rPr>
              <a:t>3 credits</a:t>
            </a:r>
            <a:br>
              <a:rPr lang="en-US" sz="1400" b="1" dirty="0">
                <a:solidFill>
                  <a:srgbClr val="FFFF00"/>
                </a:solidFill>
              </a:rPr>
            </a:br>
            <a:r>
              <a:rPr lang="en-US" sz="1400" b="1" dirty="0">
                <a:solidFill>
                  <a:srgbClr val="FFFF00"/>
                </a:solidFill>
              </a:rPr>
              <a:t>(full time)</a:t>
            </a:r>
          </a:p>
        </p:txBody>
      </p:sp>
    </p:spTree>
    <p:extLst>
      <p:ext uri="{BB962C8B-B14F-4D97-AF65-F5344CB8AC3E}">
        <p14:creationId xmlns:p14="http://schemas.microsoft.com/office/powerpoint/2010/main" val="14989708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E99BC8-82BF-371C-8610-CCF930BF739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B6F50FD-9B01-9425-E983-AE3508215EEE}"/>
              </a:ext>
            </a:extLst>
          </p:cNvPr>
          <p:cNvSpPr>
            <a:spLocks noGrp="1"/>
          </p:cNvSpPr>
          <p:nvPr>
            <p:ph type="title"/>
          </p:nvPr>
        </p:nvSpPr>
        <p:spPr/>
        <p:txBody>
          <a:bodyPr/>
          <a:lstStyle/>
          <a:p>
            <a:r>
              <a:rPr lang="en-US" dirty="0"/>
              <a:t>Certification Example #2: Detailed Description</a:t>
            </a:r>
          </a:p>
        </p:txBody>
      </p:sp>
      <p:pic>
        <p:nvPicPr>
          <p:cNvPr id="9" name="Picture Placeholder 8">
            <a:extLst>
              <a:ext uri="{FF2B5EF4-FFF2-40B4-BE49-F238E27FC236}">
                <a16:creationId xmlns:a16="http://schemas.microsoft.com/office/drawing/2014/main" id="{6DFDE162-6163-9973-3AAF-872B1AB6E8CB}"/>
              </a:ext>
              <a:ext uri="{C183D7F6-B498-43B3-948B-1728B52AA6E4}">
                <adec:decorative xmlns:adec="http://schemas.microsoft.com/office/drawing/2017/decorative" val="1"/>
              </a:ext>
            </a:extLst>
          </p:cNvPr>
          <p:cNvPicPr>
            <a:picLocks noGrp="1" noChangeAspect="1"/>
          </p:cNvPicPr>
          <p:nvPr>
            <p:ph type="pic" sz="quarter" idx="12"/>
          </p:nvPr>
        </p:nvPicPr>
        <p:blipFill>
          <a:blip r:embed="rId2"/>
          <a:srcRect l="157" r="157"/>
          <a:stretch/>
        </p:blipFill>
        <p:spPr>
          <a:prstGeom prst="rect">
            <a:avLst/>
          </a:prstGeom>
        </p:spPr>
      </p:pic>
      <p:sp>
        <p:nvSpPr>
          <p:cNvPr id="4" name="Text Placeholder 3">
            <a:extLst>
              <a:ext uri="{FF2B5EF4-FFF2-40B4-BE49-F238E27FC236}">
                <a16:creationId xmlns:a16="http://schemas.microsoft.com/office/drawing/2014/main" id="{7E55B8B5-22B3-3DE0-2B8D-BE8D470DFD25}"/>
              </a:ext>
            </a:extLst>
          </p:cNvPr>
          <p:cNvSpPr>
            <a:spLocks noGrp="1"/>
          </p:cNvSpPr>
          <p:nvPr>
            <p:ph type="body" sz="quarter" idx="13"/>
          </p:nvPr>
        </p:nvSpPr>
        <p:spPr/>
        <p:txBody>
          <a:bodyPr>
            <a:normAutofit lnSpcReduction="10000"/>
          </a:bodyPr>
          <a:lstStyle/>
          <a:p>
            <a:r>
              <a:rPr lang="en-US" dirty="0"/>
              <a:t>Session Enrollment Details</a:t>
            </a:r>
          </a:p>
        </p:txBody>
      </p:sp>
      <p:graphicFrame>
        <p:nvGraphicFramePr>
          <p:cNvPr id="12" name="Table 11">
            <a:extLst>
              <a:ext uri="{FF2B5EF4-FFF2-40B4-BE49-F238E27FC236}">
                <a16:creationId xmlns:a16="http://schemas.microsoft.com/office/drawing/2014/main" id="{47DF2249-B073-A221-E89B-3B09A3B027E3}"/>
              </a:ext>
            </a:extLst>
          </p:cNvPr>
          <p:cNvGraphicFramePr>
            <a:graphicFrameLocks noGrp="1"/>
          </p:cNvGraphicFramePr>
          <p:nvPr>
            <p:extLst>
              <p:ext uri="{D42A27DB-BD31-4B8C-83A1-F6EECF244321}">
                <p14:modId xmlns:p14="http://schemas.microsoft.com/office/powerpoint/2010/main" val="3910214435"/>
              </p:ext>
            </p:extLst>
          </p:nvPr>
        </p:nvGraphicFramePr>
        <p:xfrm>
          <a:off x="399816" y="3501014"/>
          <a:ext cx="5546092" cy="2494280"/>
        </p:xfrm>
        <a:graphic>
          <a:graphicData uri="http://schemas.openxmlformats.org/drawingml/2006/table">
            <a:tbl>
              <a:tblPr firstRow="1" bandRow="1">
                <a:tableStyleId>{21E4AEA4-8DFA-4A89-87EB-49C32662AFE0}</a:tableStyleId>
              </a:tblPr>
              <a:tblGrid>
                <a:gridCol w="983214">
                  <a:extLst>
                    <a:ext uri="{9D8B030D-6E8A-4147-A177-3AD203B41FA5}">
                      <a16:colId xmlns:a16="http://schemas.microsoft.com/office/drawing/2014/main" val="2503852770"/>
                    </a:ext>
                  </a:extLst>
                </a:gridCol>
                <a:gridCol w="1789832">
                  <a:extLst>
                    <a:ext uri="{9D8B030D-6E8A-4147-A177-3AD203B41FA5}">
                      <a16:colId xmlns:a16="http://schemas.microsoft.com/office/drawing/2014/main" val="1664852064"/>
                    </a:ext>
                  </a:extLst>
                </a:gridCol>
                <a:gridCol w="1386523">
                  <a:extLst>
                    <a:ext uri="{9D8B030D-6E8A-4147-A177-3AD203B41FA5}">
                      <a16:colId xmlns:a16="http://schemas.microsoft.com/office/drawing/2014/main" val="320162751"/>
                    </a:ext>
                  </a:extLst>
                </a:gridCol>
                <a:gridCol w="1386523">
                  <a:extLst>
                    <a:ext uri="{9D8B030D-6E8A-4147-A177-3AD203B41FA5}">
                      <a16:colId xmlns:a16="http://schemas.microsoft.com/office/drawing/2014/main" val="1948142499"/>
                    </a:ext>
                  </a:extLst>
                </a:gridCol>
              </a:tblGrid>
              <a:tr h="370840">
                <a:tc>
                  <a:txBody>
                    <a:bodyPr/>
                    <a:lstStyle/>
                    <a:p>
                      <a:r>
                        <a:rPr lang="en-US" dirty="0"/>
                        <a:t>Session</a:t>
                      </a:r>
                    </a:p>
                  </a:txBody>
                  <a:tcPr>
                    <a:solidFill>
                      <a:srgbClr val="DC4405"/>
                    </a:solidFill>
                  </a:tcPr>
                </a:tc>
                <a:tc>
                  <a:txBody>
                    <a:bodyPr/>
                    <a:lstStyle/>
                    <a:p>
                      <a:r>
                        <a:rPr lang="en-US" dirty="0"/>
                        <a:t>Dates</a:t>
                      </a:r>
                    </a:p>
                  </a:txBody>
                  <a:tcPr>
                    <a:solidFill>
                      <a:srgbClr val="DC4405"/>
                    </a:solidFill>
                  </a:tcPr>
                </a:tc>
                <a:tc>
                  <a:txBody>
                    <a:bodyPr/>
                    <a:lstStyle/>
                    <a:p>
                      <a:r>
                        <a:rPr lang="en-US" dirty="0"/>
                        <a:t>Credits</a:t>
                      </a:r>
                    </a:p>
                  </a:txBody>
                  <a:tcPr>
                    <a:solidFill>
                      <a:srgbClr val="DC4405"/>
                    </a:solidFill>
                  </a:tcPr>
                </a:tc>
                <a:tc>
                  <a:txBody>
                    <a:bodyPr/>
                    <a:lstStyle/>
                    <a:p>
                      <a:r>
                        <a:rPr lang="en-US" dirty="0"/>
                        <a:t>Enrollment Level</a:t>
                      </a:r>
                    </a:p>
                  </a:txBody>
                  <a:tcPr>
                    <a:solidFill>
                      <a:srgbClr val="DC4405"/>
                    </a:solidFill>
                  </a:tcPr>
                </a:tc>
                <a:extLst>
                  <a:ext uri="{0D108BD9-81ED-4DB2-BD59-A6C34878D82A}">
                    <a16:rowId xmlns:a16="http://schemas.microsoft.com/office/drawing/2014/main" val="3771051265"/>
                  </a:ext>
                </a:extLst>
              </a:tr>
              <a:tr h="370840">
                <a:tc>
                  <a:txBody>
                    <a:bodyPr/>
                    <a:lstStyle/>
                    <a:p>
                      <a:r>
                        <a:rPr lang="en-US" dirty="0"/>
                        <a:t>1</a:t>
                      </a:r>
                    </a:p>
                  </a:txBody>
                  <a:tcPr/>
                </a:tc>
                <a:tc>
                  <a:txBody>
                    <a:bodyPr/>
                    <a:lstStyle/>
                    <a:p>
                      <a:r>
                        <a:rPr lang="en-US" dirty="0"/>
                        <a:t>June 22 - Sept 4</a:t>
                      </a:r>
                    </a:p>
                  </a:txBody>
                  <a:tcPr/>
                </a:tc>
                <a:tc>
                  <a:txBody>
                    <a:bodyPr/>
                    <a:lstStyle/>
                    <a:p>
                      <a:r>
                        <a:rPr lang="en-US" dirty="0"/>
                        <a:t>0</a:t>
                      </a:r>
                    </a:p>
                  </a:txBody>
                  <a:tcPr/>
                </a:tc>
                <a:tc>
                  <a:txBody>
                    <a:bodyPr/>
                    <a:lstStyle/>
                    <a:p>
                      <a:r>
                        <a:rPr lang="en-US" dirty="0"/>
                        <a:t>None</a:t>
                      </a:r>
                    </a:p>
                  </a:txBody>
                  <a:tcPr/>
                </a:tc>
                <a:extLst>
                  <a:ext uri="{0D108BD9-81ED-4DB2-BD59-A6C34878D82A}">
                    <a16:rowId xmlns:a16="http://schemas.microsoft.com/office/drawing/2014/main" val="497757922"/>
                  </a:ext>
                </a:extLst>
              </a:tr>
              <a:tr h="370840">
                <a:tc>
                  <a:txBody>
                    <a:bodyPr/>
                    <a:lstStyle/>
                    <a:p>
                      <a:r>
                        <a:rPr lang="en-US" dirty="0"/>
                        <a:t>2</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June 22 – July 17</a:t>
                      </a:r>
                    </a:p>
                  </a:txBody>
                  <a:tcPr/>
                </a:tc>
                <a:tc>
                  <a:txBody>
                    <a:bodyPr/>
                    <a:lstStyle/>
                    <a:p>
                      <a:r>
                        <a:rPr lang="en-US" dirty="0"/>
                        <a:t>3</a:t>
                      </a:r>
                    </a:p>
                  </a:txBody>
                  <a:tcPr/>
                </a:tc>
                <a:tc>
                  <a:txBody>
                    <a:bodyPr/>
                    <a:lstStyle/>
                    <a:p>
                      <a:r>
                        <a:rPr lang="en-US" dirty="0"/>
                        <a:t>¾ time</a:t>
                      </a:r>
                    </a:p>
                  </a:txBody>
                  <a:tcPr/>
                </a:tc>
                <a:extLst>
                  <a:ext uri="{0D108BD9-81ED-4DB2-BD59-A6C34878D82A}">
                    <a16:rowId xmlns:a16="http://schemas.microsoft.com/office/drawing/2014/main" val="1872764842"/>
                  </a:ext>
                </a:extLst>
              </a:tr>
              <a:tr h="370840">
                <a:tc>
                  <a:txBody>
                    <a:bodyPr/>
                    <a:lstStyle/>
                    <a:p>
                      <a:r>
                        <a:rPr lang="en-US" dirty="0"/>
                        <a:t>3</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June 22 – Aug 14</a:t>
                      </a:r>
                    </a:p>
                  </a:txBody>
                  <a:tcPr/>
                </a:tc>
                <a:tc>
                  <a:txBody>
                    <a:bodyPr/>
                    <a:lstStyle/>
                    <a:p>
                      <a:r>
                        <a:rPr lang="en-US" dirty="0"/>
                        <a:t>1</a:t>
                      </a:r>
                    </a:p>
                  </a:txBody>
                  <a:tcPr/>
                </a:tc>
                <a:tc>
                  <a:txBody>
                    <a:bodyPr/>
                    <a:lstStyle/>
                    <a:p>
                      <a:r>
                        <a:rPr lang="en-US" dirty="0"/>
                        <a:t>¼ time</a:t>
                      </a:r>
                    </a:p>
                  </a:txBody>
                  <a:tcPr/>
                </a:tc>
                <a:extLst>
                  <a:ext uri="{0D108BD9-81ED-4DB2-BD59-A6C34878D82A}">
                    <a16:rowId xmlns:a16="http://schemas.microsoft.com/office/drawing/2014/main" val="1171246815"/>
                  </a:ext>
                </a:extLst>
              </a:tr>
              <a:tr h="370840">
                <a:tc>
                  <a:txBody>
                    <a:bodyPr/>
                    <a:lstStyle/>
                    <a:p>
                      <a:r>
                        <a:rPr lang="en-US" dirty="0"/>
                        <a:t>4</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July 20 – Aug 14</a:t>
                      </a:r>
                    </a:p>
                  </a:txBody>
                  <a:tcPr/>
                </a:tc>
                <a:tc>
                  <a:txBody>
                    <a:bodyPr/>
                    <a:lstStyle/>
                    <a:p>
                      <a:r>
                        <a:rPr lang="en-US" dirty="0"/>
                        <a:t>3</a:t>
                      </a:r>
                    </a:p>
                  </a:txBody>
                  <a:tcPr/>
                </a:tc>
                <a:tc>
                  <a:txBody>
                    <a:bodyPr/>
                    <a:lstStyle/>
                    <a:p>
                      <a:r>
                        <a:rPr lang="en-US" dirty="0"/>
                        <a:t>¾ time</a:t>
                      </a:r>
                    </a:p>
                  </a:txBody>
                  <a:tcPr/>
                </a:tc>
                <a:extLst>
                  <a:ext uri="{0D108BD9-81ED-4DB2-BD59-A6C34878D82A}">
                    <a16:rowId xmlns:a16="http://schemas.microsoft.com/office/drawing/2014/main" val="2728209721"/>
                  </a:ext>
                </a:extLst>
              </a:tr>
              <a:tr h="370840">
                <a:tc>
                  <a:txBody>
                    <a:bodyPr/>
                    <a:lstStyle/>
                    <a:p>
                      <a:r>
                        <a:rPr lang="en-US" dirty="0"/>
                        <a:t>5</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Aug 17 – Sept 4</a:t>
                      </a:r>
                    </a:p>
                  </a:txBody>
                  <a:tcPr/>
                </a:tc>
                <a:tc>
                  <a:txBody>
                    <a:bodyPr/>
                    <a:lstStyle/>
                    <a:p>
                      <a:r>
                        <a:rPr lang="en-US" dirty="0"/>
                        <a:t>3</a:t>
                      </a:r>
                    </a:p>
                  </a:txBody>
                  <a:tcPr/>
                </a:tc>
                <a:tc>
                  <a:txBody>
                    <a:bodyPr/>
                    <a:lstStyle/>
                    <a:p>
                      <a:r>
                        <a:rPr lang="en-US" dirty="0"/>
                        <a:t>Full-time</a:t>
                      </a:r>
                    </a:p>
                  </a:txBody>
                  <a:tcPr/>
                </a:tc>
                <a:extLst>
                  <a:ext uri="{0D108BD9-81ED-4DB2-BD59-A6C34878D82A}">
                    <a16:rowId xmlns:a16="http://schemas.microsoft.com/office/drawing/2014/main" val="3782932204"/>
                  </a:ext>
                </a:extLst>
              </a:tr>
            </a:tbl>
          </a:graphicData>
        </a:graphic>
      </p:graphicFrame>
      <p:pic>
        <p:nvPicPr>
          <p:cNvPr id="11" name="Picture Placeholder 10">
            <a:extLst>
              <a:ext uri="{FF2B5EF4-FFF2-40B4-BE49-F238E27FC236}">
                <a16:creationId xmlns:a16="http://schemas.microsoft.com/office/drawing/2014/main" id="{230A62CE-660B-C2DD-AAEB-74FAB3BFCA1E}"/>
              </a:ext>
              <a:ext uri="{C183D7F6-B498-43B3-948B-1728B52AA6E4}">
                <adec:decorative xmlns:adec="http://schemas.microsoft.com/office/drawing/2017/decorative" val="1"/>
              </a:ext>
            </a:extLst>
          </p:cNvPr>
          <p:cNvPicPr>
            <a:picLocks noGrp="1" noChangeAspect="1"/>
          </p:cNvPicPr>
          <p:nvPr>
            <p:ph type="pic" sz="quarter" idx="19"/>
          </p:nvPr>
        </p:nvPicPr>
        <p:blipFill>
          <a:blip r:embed="rId3"/>
          <a:srcRect/>
          <a:stretch/>
        </p:blipFill>
        <p:spPr>
          <a:prstGeom prst="rect">
            <a:avLst/>
          </a:prstGeom>
        </p:spPr>
      </p:pic>
      <p:sp>
        <p:nvSpPr>
          <p:cNvPr id="7" name="Text Placeholder 6">
            <a:extLst>
              <a:ext uri="{FF2B5EF4-FFF2-40B4-BE49-F238E27FC236}">
                <a16:creationId xmlns:a16="http://schemas.microsoft.com/office/drawing/2014/main" id="{E129F072-FB54-68CE-A054-6DA0B61C487B}"/>
              </a:ext>
            </a:extLst>
          </p:cNvPr>
          <p:cNvSpPr>
            <a:spLocks noGrp="1"/>
          </p:cNvSpPr>
          <p:nvPr>
            <p:ph type="body" sz="quarter" idx="17"/>
          </p:nvPr>
        </p:nvSpPr>
        <p:spPr/>
        <p:txBody>
          <a:bodyPr>
            <a:normAutofit fontScale="92500" lnSpcReduction="10000"/>
          </a:bodyPr>
          <a:lstStyle/>
          <a:p>
            <a:r>
              <a:rPr lang="en-US" dirty="0"/>
              <a:t>VA enrollment calculation summary</a:t>
            </a:r>
          </a:p>
        </p:txBody>
      </p:sp>
      <p:sp>
        <p:nvSpPr>
          <p:cNvPr id="8" name="Text Placeholder 7">
            <a:extLst>
              <a:ext uri="{FF2B5EF4-FFF2-40B4-BE49-F238E27FC236}">
                <a16:creationId xmlns:a16="http://schemas.microsoft.com/office/drawing/2014/main" id="{E0D1E4EE-D20C-CC29-99D6-4AE1327B2D8C}"/>
              </a:ext>
            </a:extLst>
          </p:cNvPr>
          <p:cNvSpPr>
            <a:spLocks noGrp="1"/>
          </p:cNvSpPr>
          <p:nvPr>
            <p:ph type="body" sz="quarter" idx="18"/>
          </p:nvPr>
        </p:nvSpPr>
        <p:spPr>
          <a:xfrm>
            <a:off x="6507866" y="3437436"/>
            <a:ext cx="5284317" cy="2484900"/>
          </a:xfrm>
        </p:spPr>
        <p:txBody>
          <a:bodyPr/>
          <a:lstStyle/>
          <a:p>
            <a:r>
              <a:rPr lang="en-US" dirty="0"/>
              <a:t>June 22-July 17: Full-time</a:t>
            </a:r>
          </a:p>
          <a:p>
            <a:pPr lvl="1"/>
            <a:r>
              <a:rPr lang="en-US" dirty="0"/>
              <a:t>Overlap of Session 2 (¾ time) and Session 3 (¼ time)</a:t>
            </a:r>
          </a:p>
          <a:p>
            <a:r>
              <a:rPr lang="en-US" dirty="0"/>
              <a:t>July 18-July 19: ¼ time (only in Session 3)</a:t>
            </a:r>
          </a:p>
          <a:p>
            <a:r>
              <a:rPr lang="en-US" dirty="0"/>
              <a:t>July 10-August 14: Full-time</a:t>
            </a:r>
          </a:p>
          <a:p>
            <a:pPr lvl="1"/>
            <a:r>
              <a:rPr lang="en-US" dirty="0"/>
              <a:t>Overlap of Session 4 (¾ time) and Session 3 (¼ time)</a:t>
            </a:r>
          </a:p>
          <a:p>
            <a:r>
              <a:rPr lang="en-US" dirty="0"/>
              <a:t>August 17-September 4: Full-time (only in Session 5)</a:t>
            </a:r>
          </a:p>
        </p:txBody>
      </p:sp>
    </p:spTree>
    <p:extLst>
      <p:ext uri="{BB962C8B-B14F-4D97-AF65-F5344CB8AC3E}">
        <p14:creationId xmlns:p14="http://schemas.microsoft.com/office/powerpoint/2010/main" val="4279602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EBC1CA-0EF6-D91A-2DE1-D6848F203F3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08DE4AB-5DF1-74A6-EB1F-C72D4130F7A4}"/>
              </a:ext>
            </a:extLst>
          </p:cNvPr>
          <p:cNvSpPr>
            <a:spLocks noGrp="1"/>
          </p:cNvSpPr>
          <p:nvPr>
            <p:ph type="title"/>
          </p:nvPr>
        </p:nvSpPr>
        <p:spPr/>
        <p:txBody>
          <a:bodyPr/>
          <a:lstStyle/>
          <a:p>
            <a:r>
              <a:rPr lang="en-US" dirty="0"/>
              <a:t>Gaps and Housing Allowance</a:t>
            </a:r>
          </a:p>
        </p:txBody>
      </p:sp>
      <p:pic>
        <p:nvPicPr>
          <p:cNvPr id="6" name="Picture Placeholder 5">
            <a:extLst>
              <a:ext uri="{FF2B5EF4-FFF2-40B4-BE49-F238E27FC236}">
                <a16:creationId xmlns:a16="http://schemas.microsoft.com/office/drawing/2014/main" id="{E08E11DC-7A19-AD7D-8C58-1A135ED0ECBF}"/>
              </a:ext>
              <a:ext uri="{C183D7F6-B498-43B3-948B-1728B52AA6E4}">
                <adec:decorative xmlns:adec="http://schemas.microsoft.com/office/drawing/2017/decorative" val="1"/>
              </a:ext>
            </a:extLst>
          </p:cNvPr>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t="63" b="63"/>
          <a:stretch>
            <a:fillRect/>
          </a:stretch>
        </p:blipFill>
        <p:spPr/>
      </p:pic>
      <p:sp>
        <p:nvSpPr>
          <p:cNvPr id="3" name="Content Placeholder 2">
            <a:extLst>
              <a:ext uri="{FF2B5EF4-FFF2-40B4-BE49-F238E27FC236}">
                <a16:creationId xmlns:a16="http://schemas.microsoft.com/office/drawing/2014/main" id="{348D0057-A084-80B1-7059-B6F64A5D9026}"/>
              </a:ext>
            </a:extLst>
          </p:cNvPr>
          <p:cNvSpPr>
            <a:spLocks noGrp="1"/>
          </p:cNvSpPr>
          <p:nvPr>
            <p:ph idx="1"/>
          </p:nvPr>
        </p:nvSpPr>
        <p:spPr>
          <a:xfrm>
            <a:off x="1474236" y="1380930"/>
            <a:ext cx="3719087" cy="5348115"/>
          </a:xfrm>
        </p:spPr>
        <p:txBody>
          <a:bodyPr>
            <a:normAutofit/>
          </a:bodyPr>
          <a:lstStyle/>
          <a:p>
            <a:r>
              <a:rPr lang="en-US" dirty="0"/>
              <a:t>Gaps are the days between the end of one session and the start of the next session. </a:t>
            </a:r>
            <a:endParaRPr lang="en-US" b="1" u="sng" dirty="0"/>
          </a:p>
          <a:p>
            <a:r>
              <a:rPr lang="en-US" b="1" dirty="0"/>
              <a:t>The VA will not pay benefits during any time period that classes are not in session; this means that </a:t>
            </a:r>
            <a:r>
              <a:rPr lang="en-US" b="1" u="sng" dirty="0"/>
              <a:t>these gaps will affect your housing allowance.</a:t>
            </a:r>
          </a:p>
          <a:p>
            <a:endParaRPr lang="en-US" dirty="0"/>
          </a:p>
          <a:p>
            <a:r>
              <a:rPr lang="en-US" dirty="0"/>
              <a:t>The VA only deducts monthly entitlement for periods when you are actively enrolled in classes.</a:t>
            </a:r>
          </a:p>
        </p:txBody>
      </p:sp>
      <p:grpSp>
        <p:nvGrpSpPr>
          <p:cNvPr id="4" name="Group 3" descr="Graphic of how the summer sessions overlap with one another and show where gaps between terms exist. Between session 2 and session 4, there is a gap and between session 4 and session 5 there is a gap.">
            <a:extLst>
              <a:ext uri="{FF2B5EF4-FFF2-40B4-BE49-F238E27FC236}">
                <a16:creationId xmlns:a16="http://schemas.microsoft.com/office/drawing/2014/main" id="{70EA682A-377C-73BE-69D8-3E745A51C93E}"/>
              </a:ext>
            </a:extLst>
          </p:cNvPr>
          <p:cNvGrpSpPr/>
          <p:nvPr/>
        </p:nvGrpSpPr>
        <p:grpSpPr>
          <a:xfrm>
            <a:off x="5385727" y="1865578"/>
            <a:ext cx="6489749" cy="3126843"/>
            <a:chOff x="6288405" y="2218880"/>
            <a:chExt cx="5459288" cy="2420240"/>
          </a:xfrm>
        </p:grpSpPr>
        <p:pic>
          <p:nvPicPr>
            <p:cNvPr id="5" name="Picture 4">
              <a:extLst>
                <a:ext uri="{FF2B5EF4-FFF2-40B4-BE49-F238E27FC236}">
                  <a16:creationId xmlns:a16="http://schemas.microsoft.com/office/drawing/2014/main" id="{D3067A6D-E374-4B65-23B2-CE726800DBDC}"/>
                </a:ext>
              </a:extLst>
            </p:cNvPr>
            <p:cNvPicPr>
              <a:picLocks noChangeAspect="1"/>
            </p:cNvPicPr>
            <p:nvPr/>
          </p:nvPicPr>
          <p:blipFill>
            <a:blip r:embed="rId3"/>
            <a:stretch>
              <a:fillRect/>
            </a:stretch>
          </p:blipFill>
          <p:spPr>
            <a:xfrm>
              <a:off x="6288405" y="2218880"/>
              <a:ext cx="5395287" cy="2420240"/>
            </a:xfrm>
            <a:prstGeom prst="rect">
              <a:avLst/>
            </a:prstGeom>
          </p:spPr>
        </p:pic>
        <p:sp>
          <p:nvSpPr>
            <p:cNvPr id="8" name="Rectangle 7">
              <a:extLst>
                <a:ext uri="{FF2B5EF4-FFF2-40B4-BE49-F238E27FC236}">
                  <a16:creationId xmlns:a16="http://schemas.microsoft.com/office/drawing/2014/main" id="{8447361F-75F4-6DD4-4D82-F442C5E2A2C8}"/>
                </a:ext>
              </a:extLst>
            </p:cNvPr>
            <p:cNvSpPr/>
            <p:nvPr/>
          </p:nvSpPr>
          <p:spPr>
            <a:xfrm>
              <a:off x="6302466" y="2722495"/>
              <a:ext cx="1081018" cy="17788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06E8877-0188-F389-3C83-E0D39F6F63AD}"/>
                </a:ext>
              </a:extLst>
            </p:cNvPr>
            <p:cNvSpPr/>
            <p:nvPr/>
          </p:nvSpPr>
          <p:spPr>
            <a:xfrm>
              <a:off x="6337235" y="3549116"/>
              <a:ext cx="1081018" cy="17788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5DD3D06-9FCC-9AD5-B7A3-A6AC2F3AD9DF}"/>
                </a:ext>
              </a:extLst>
            </p:cNvPr>
            <p:cNvSpPr/>
            <p:nvPr/>
          </p:nvSpPr>
          <p:spPr>
            <a:xfrm>
              <a:off x="6337235" y="4369819"/>
              <a:ext cx="1081018" cy="17788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D71DE24-6148-C58C-3085-97A36AEAA8D5}"/>
                </a:ext>
              </a:extLst>
            </p:cNvPr>
            <p:cNvSpPr/>
            <p:nvPr/>
          </p:nvSpPr>
          <p:spPr>
            <a:xfrm>
              <a:off x="8481942" y="3549115"/>
              <a:ext cx="1081018" cy="17788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0B81D5-DD10-FF90-77A4-212F9765EC78}"/>
                </a:ext>
              </a:extLst>
            </p:cNvPr>
            <p:cNvSpPr/>
            <p:nvPr/>
          </p:nvSpPr>
          <p:spPr>
            <a:xfrm>
              <a:off x="10666675" y="3549115"/>
              <a:ext cx="1081018" cy="17788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0553758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D68DB9-B059-9020-DB53-39CC9C4D5C3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7E1A734-B01E-E614-F2DA-10EFF4E1EB0D}"/>
              </a:ext>
            </a:extLst>
          </p:cNvPr>
          <p:cNvSpPr>
            <a:spLocks noGrp="1"/>
          </p:cNvSpPr>
          <p:nvPr>
            <p:ph type="title"/>
          </p:nvPr>
        </p:nvSpPr>
        <p:spPr/>
        <p:txBody>
          <a:bodyPr/>
          <a:lstStyle/>
          <a:p>
            <a:r>
              <a:rPr lang="en-US" dirty="0"/>
              <a:t>Gap Example</a:t>
            </a:r>
          </a:p>
        </p:txBody>
      </p:sp>
      <p:pic>
        <p:nvPicPr>
          <p:cNvPr id="4" name="Picture Placeholder 3">
            <a:extLst>
              <a:ext uri="{FF2B5EF4-FFF2-40B4-BE49-F238E27FC236}">
                <a16:creationId xmlns:a16="http://schemas.microsoft.com/office/drawing/2014/main" id="{E536A865-55DF-24C4-0364-EB1F694300ED}"/>
              </a:ext>
              <a:ext uri="{C183D7F6-B498-43B3-948B-1728B52AA6E4}">
                <adec:decorative xmlns:adec="http://schemas.microsoft.com/office/drawing/2017/decorative" val="1"/>
              </a:ext>
            </a:extLst>
          </p:cNvPr>
          <p:cNvPicPr>
            <a:picLocks noGrp="1" noChangeAspect="1"/>
          </p:cNvPicPr>
          <p:nvPr>
            <p:ph type="pic" sz="quarter" idx="10"/>
          </p:nvPr>
        </p:nvPicPr>
        <p:blipFill>
          <a:blip r:embed="rId2"/>
          <a:srcRect l="228" r="228"/>
          <a:stretch>
            <a:fillRect/>
          </a:stretch>
        </p:blipFill>
        <p:spPr>
          <a:prstGeom prst="rect">
            <a:avLst/>
          </a:prstGeom>
        </p:spPr>
      </p:pic>
      <p:graphicFrame>
        <p:nvGraphicFramePr>
          <p:cNvPr id="7" name="Content Placeholder 6" descr="Horizontal timeline graph showing six summer sessions with varying lengths. The visual supports a scenario evaluating where gaps between sessions occur across the summer.">
            <a:extLst>
              <a:ext uri="{FF2B5EF4-FFF2-40B4-BE49-F238E27FC236}">
                <a16:creationId xmlns:a16="http://schemas.microsoft.com/office/drawing/2014/main" id="{CB87E787-2367-A05D-4127-4FAE85575F30}"/>
              </a:ext>
            </a:extLst>
          </p:cNvPr>
          <p:cNvGraphicFramePr>
            <a:graphicFrameLocks noGrp="1"/>
          </p:cNvGraphicFramePr>
          <p:nvPr>
            <p:ph idx="1"/>
            <p:extLst>
              <p:ext uri="{D42A27DB-BD31-4B8C-83A1-F6EECF244321}">
                <p14:modId xmlns:p14="http://schemas.microsoft.com/office/powerpoint/2010/main" val="3738651975"/>
              </p:ext>
            </p:extLst>
          </p:nvPr>
        </p:nvGraphicFramePr>
        <p:xfrm>
          <a:off x="1474788" y="1381125"/>
          <a:ext cx="9879012" cy="5187950"/>
        </p:xfrm>
        <a:graphic>
          <a:graphicData uri="http://schemas.openxmlformats.org/drawingml/2006/chart">
            <c:chart xmlns:c="http://schemas.openxmlformats.org/drawingml/2006/chart" xmlns:r="http://schemas.openxmlformats.org/officeDocument/2006/relationships" r:id="rId3"/>
          </a:graphicData>
        </a:graphic>
      </p:graphicFrame>
      <p:grpSp>
        <p:nvGrpSpPr>
          <p:cNvPr id="3" name="Group 2" descr="Highlighted overlay is added to show 2 day gaps occuring between session 2 and 4 and sessions 4 and 5.">
            <a:extLst>
              <a:ext uri="{FF2B5EF4-FFF2-40B4-BE49-F238E27FC236}">
                <a16:creationId xmlns:a16="http://schemas.microsoft.com/office/drawing/2014/main" id="{9950F98F-216A-5B2C-E8EF-E3254A8FBDE8}"/>
              </a:ext>
            </a:extLst>
          </p:cNvPr>
          <p:cNvGrpSpPr/>
          <p:nvPr/>
        </p:nvGrpSpPr>
        <p:grpSpPr>
          <a:xfrm>
            <a:off x="2971800" y="2278380"/>
            <a:ext cx="5122545" cy="3198495"/>
            <a:chOff x="2971800" y="2278380"/>
            <a:chExt cx="5122545" cy="3198495"/>
          </a:xfrm>
        </p:grpSpPr>
        <p:sp>
          <p:nvSpPr>
            <p:cNvPr id="17" name="Rectangle 16">
              <a:extLst>
                <a:ext uri="{FF2B5EF4-FFF2-40B4-BE49-F238E27FC236}">
                  <a16:creationId xmlns:a16="http://schemas.microsoft.com/office/drawing/2014/main" id="{7C2A7C9C-A7C9-8946-83AC-8C13F6B720A8}"/>
                </a:ext>
              </a:extLst>
            </p:cNvPr>
            <p:cNvSpPr/>
            <p:nvPr/>
          </p:nvSpPr>
          <p:spPr>
            <a:xfrm>
              <a:off x="5410200" y="3152775"/>
              <a:ext cx="85725" cy="2324100"/>
            </a:xfrm>
            <a:prstGeom prst="rect">
              <a:avLst/>
            </a:prstGeom>
            <a:solidFill>
              <a:srgbClr val="FFFF00">
                <a:alpha val="34000"/>
              </a:srgbClr>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D9739233-1E55-1D5F-8141-E15E453E01ED}"/>
                </a:ext>
              </a:extLst>
            </p:cNvPr>
            <p:cNvSpPr/>
            <p:nvPr/>
          </p:nvSpPr>
          <p:spPr>
            <a:xfrm>
              <a:off x="8008620" y="3152775"/>
              <a:ext cx="85725" cy="2324100"/>
            </a:xfrm>
            <a:prstGeom prst="rect">
              <a:avLst/>
            </a:prstGeom>
            <a:solidFill>
              <a:srgbClr val="FFFF00">
                <a:alpha val="34000"/>
              </a:srgbClr>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C0501B10-3469-4B27-4880-667EE16048E4}"/>
                </a:ext>
              </a:extLst>
            </p:cNvPr>
            <p:cNvSpPr txBox="1"/>
            <p:nvPr/>
          </p:nvSpPr>
          <p:spPr>
            <a:xfrm>
              <a:off x="6111240" y="2278380"/>
              <a:ext cx="1541319" cy="461665"/>
            </a:xfrm>
            <a:prstGeom prst="rect">
              <a:avLst/>
            </a:prstGeom>
            <a:noFill/>
          </p:spPr>
          <p:txBody>
            <a:bodyPr wrap="none" rtlCol="0">
              <a:spAutoFit/>
            </a:bodyPr>
            <a:lstStyle/>
            <a:p>
              <a:r>
                <a:rPr lang="en-US" sz="2400" b="1" dirty="0">
                  <a:solidFill>
                    <a:srgbClr val="FFFF00"/>
                  </a:solidFill>
                </a:rPr>
                <a:t>2-day gaps</a:t>
              </a:r>
            </a:p>
          </p:txBody>
        </p:sp>
        <p:cxnSp>
          <p:nvCxnSpPr>
            <p:cNvPr id="24" name="Straight Arrow Connector 23">
              <a:extLst>
                <a:ext uri="{FF2B5EF4-FFF2-40B4-BE49-F238E27FC236}">
                  <a16:creationId xmlns:a16="http://schemas.microsoft.com/office/drawing/2014/main" id="{584CCE4C-B76E-7D27-B91C-E33A6C00BE7B}"/>
                </a:ext>
                <a:ext uri="{C183D7F6-B498-43B3-948B-1728B52AA6E4}">
                  <adec:decorative xmlns:adec="http://schemas.microsoft.com/office/drawing/2017/decorative" val="1"/>
                </a:ext>
              </a:extLst>
            </p:cNvPr>
            <p:cNvCxnSpPr>
              <a:cxnSpLocks/>
            </p:cNvCxnSpPr>
            <p:nvPr/>
          </p:nvCxnSpPr>
          <p:spPr>
            <a:xfrm flipH="1">
              <a:off x="5495925" y="2628900"/>
              <a:ext cx="600075" cy="523875"/>
            </a:xfrm>
            <a:prstGeom prst="straightConnector1">
              <a:avLst/>
            </a:prstGeom>
            <a:ln w="3175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5CE98448-51ED-80CA-977E-F23948DD87DC}"/>
                </a:ext>
                <a:ext uri="{C183D7F6-B498-43B3-948B-1728B52AA6E4}">
                  <adec:decorative xmlns:adec="http://schemas.microsoft.com/office/drawing/2017/decorative" val="1"/>
                </a:ext>
              </a:extLst>
            </p:cNvPr>
            <p:cNvCxnSpPr>
              <a:cxnSpLocks/>
            </p:cNvCxnSpPr>
            <p:nvPr/>
          </p:nvCxnSpPr>
          <p:spPr>
            <a:xfrm>
              <a:off x="7574280" y="2628900"/>
              <a:ext cx="434340" cy="523875"/>
            </a:xfrm>
            <a:prstGeom prst="straightConnector1">
              <a:avLst/>
            </a:prstGeom>
            <a:ln w="3175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30" name="Rectangle 29">
              <a:extLst>
                <a:ext uri="{FF2B5EF4-FFF2-40B4-BE49-F238E27FC236}">
                  <a16:creationId xmlns:a16="http://schemas.microsoft.com/office/drawing/2014/main" id="{B2636239-93ED-EA0F-9A50-8E1160445D8D}"/>
                </a:ext>
              </a:extLst>
            </p:cNvPr>
            <p:cNvSpPr/>
            <p:nvPr/>
          </p:nvSpPr>
          <p:spPr>
            <a:xfrm>
              <a:off x="2971800" y="3146425"/>
              <a:ext cx="85725" cy="2324100"/>
            </a:xfrm>
            <a:prstGeom prst="rect">
              <a:avLst/>
            </a:prstGeom>
            <a:solidFill>
              <a:srgbClr val="FFFF00">
                <a:alpha val="34000"/>
              </a:srgbClr>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 name="Straight Arrow Connector 30">
              <a:extLst>
                <a:ext uri="{FF2B5EF4-FFF2-40B4-BE49-F238E27FC236}">
                  <a16:creationId xmlns:a16="http://schemas.microsoft.com/office/drawing/2014/main" id="{D6BEAEF3-66F7-5D55-D3A6-73C05516498B}"/>
                </a:ext>
                <a:ext uri="{C183D7F6-B498-43B3-948B-1728B52AA6E4}">
                  <adec:decorative xmlns:adec="http://schemas.microsoft.com/office/drawing/2017/decorative" val="1"/>
                </a:ext>
              </a:extLst>
            </p:cNvPr>
            <p:cNvCxnSpPr>
              <a:cxnSpLocks/>
            </p:cNvCxnSpPr>
            <p:nvPr/>
          </p:nvCxnSpPr>
          <p:spPr>
            <a:xfrm flipH="1">
              <a:off x="3057525" y="2514600"/>
              <a:ext cx="3025775" cy="638175"/>
            </a:xfrm>
            <a:prstGeom prst="straightConnector1">
              <a:avLst/>
            </a:prstGeom>
            <a:ln w="31750">
              <a:solidFill>
                <a:srgbClr val="FFFF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7605956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Summer Payment Differences</a:t>
            </a:r>
          </a:p>
        </p:txBody>
      </p:sp>
      <p:sp>
        <p:nvSpPr>
          <p:cNvPr id="4" name="Text Placeholder 3"/>
          <p:cNvSpPr>
            <a:spLocks noGrp="1"/>
          </p:cNvSpPr>
          <p:nvPr>
            <p:ph type="body" sz="quarter" idx="14"/>
          </p:nvPr>
        </p:nvSpPr>
        <p:spPr/>
        <p:txBody>
          <a:bodyPr/>
          <a:lstStyle/>
          <a:p>
            <a:pPr marL="0" lvl="0" indent="0">
              <a:lnSpc>
                <a:spcPct val="100000"/>
              </a:lnSpc>
              <a:buNone/>
            </a:pPr>
            <a:r>
              <a:rPr lang="en-US" dirty="0"/>
              <a:t>Summer housing or monthly stipend payments are not always paid in one monthly payment each month. The disbursement may include multiple checks of smaller amounts. </a:t>
            </a:r>
          </a:p>
        </p:txBody>
      </p:sp>
      <p:sp>
        <p:nvSpPr>
          <p:cNvPr id="6" name="Text Placeholder 5"/>
          <p:cNvSpPr>
            <a:spLocks noGrp="1"/>
          </p:cNvSpPr>
          <p:nvPr>
            <p:ph type="body" sz="quarter" idx="16"/>
          </p:nvPr>
        </p:nvSpPr>
        <p:spPr/>
        <p:txBody>
          <a:bodyPr/>
          <a:lstStyle/>
          <a:p>
            <a:pPr marL="0" lvl="0" indent="0">
              <a:lnSpc>
                <a:spcPct val="100000"/>
              </a:lnSpc>
              <a:buNone/>
            </a:pPr>
            <a:r>
              <a:rPr lang="en-US" dirty="0"/>
              <a:t>The tuition and fees for your enrollment in summer term will be certified according to the corresponding session. This means that you may receive more than one tuition payment from the VA if you are enrolled in more than one session.</a:t>
            </a:r>
          </a:p>
        </p:txBody>
      </p:sp>
      <p:pic>
        <p:nvPicPr>
          <p:cNvPr id="14" name="Picture Placeholder 13">
            <a:extLst>
              <a:ext uri="{C183D7F6-B498-43B3-948B-1728B52AA6E4}">
                <adec:decorative xmlns:adec="http://schemas.microsoft.com/office/drawing/2017/decorative" val="1"/>
              </a:ext>
            </a:extLst>
          </p:cNvPr>
          <p:cNvPicPr>
            <a:picLocks noGrp="1" noChangeAspect="1"/>
          </p:cNvPicPr>
          <p:nvPr>
            <p:ph type="pic" sz="quarter" idx="20"/>
          </p:nvPr>
        </p:nvPicPr>
        <p:blipFill>
          <a:blip>
            <a:duotone>
              <a:schemeClr val="accent2">
                <a:shade val="45000"/>
                <a:satMod val="135000"/>
              </a:schemeClr>
              <a:prstClr val="white"/>
            </a:duotone>
            <a:extLst>
              <a:ext uri="{96DAC541-7B7A-43D3-8B79-37D633B846F1}">
                <asvg:svgBlip xmlns:asvg="http://schemas.microsoft.com/office/drawing/2016/SVG/main" r:embed="rId2"/>
              </a:ext>
            </a:extLst>
          </a:blip>
          <a:srcRect/>
          <a:stretch/>
        </p:blipFill>
        <p:spPr/>
      </p:pic>
      <p:sp>
        <p:nvSpPr>
          <p:cNvPr id="8" name="Text Placeholder 7"/>
          <p:cNvSpPr>
            <a:spLocks noGrp="1"/>
          </p:cNvSpPr>
          <p:nvPr>
            <p:ph type="body" sz="quarter" idx="18"/>
          </p:nvPr>
        </p:nvSpPr>
        <p:spPr>
          <a:xfrm>
            <a:off x="8355278" y="3664191"/>
            <a:ext cx="3836722" cy="2898775"/>
          </a:xfrm>
        </p:spPr>
        <p:txBody>
          <a:bodyPr/>
          <a:lstStyle/>
          <a:p>
            <a:pPr marL="0" lvl="0" indent="0">
              <a:lnSpc>
                <a:spcPct val="100000"/>
              </a:lnSpc>
              <a:buNone/>
            </a:pPr>
            <a:r>
              <a:rPr lang="en-US" dirty="0"/>
              <a:t>Tuition and fees are certified after the add/drop period for those sessions ends. If you are enrolled in the late summer sessions 4 or 5, a balance will remain on your account until VA payment is received. Any interest or late fees charged from will be removed when the VA payment is added to your account.</a:t>
            </a:r>
          </a:p>
          <a:p>
            <a:pPr marL="0" indent="0">
              <a:buNone/>
            </a:pPr>
            <a:endParaRPr lang="en-US" dirty="0"/>
          </a:p>
        </p:txBody>
      </p:sp>
      <p:pic>
        <p:nvPicPr>
          <p:cNvPr id="7" name="Picture Placeholder 6">
            <a:extLst>
              <a:ext uri="{FF2B5EF4-FFF2-40B4-BE49-F238E27FC236}">
                <a16:creationId xmlns:a16="http://schemas.microsoft.com/office/drawing/2014/main" id="{B13CD159-12B2-588C-BF07-F70C854474EA}"/>
              </a:ext>
              <a:ext uri="{C183D7F6-B498-43B3-948B-1728B52AA6E4}">
                <adec:decorative xmlns:adec="http://schemas.microsoft.com/office/drawing/2017/decorative" val="1"/>
              </a:ext>
            </a:extLst>
          </p:cNvPr>
          <p:cNvPicPr>
            <a:picLocks noGrp="1" noChangeAspect="1"/>
          </p:cNvPicPr>
          <p:nvPr>
            <p:ph type="pic" sz="quarter" idx="12"/>
          </p:nvPr>
        </p:nvPicPr>
        <p:blipFill>
          <a:blip r:embed="rId3"/>
          <a:srcRect l="541" r="541"/>
          <a:stretch>
            <a:fillRect/>
          </a:stretch>
        </p:blipFill>
        <p:spPr>
          <a:prstGeom prst="rect">
            <a:avLst/>
          </a:prstGeom>
        </p:spPr>
      </p:pic>
      <p:pic>
        <p:nvPicPr>
          <p:cNvPr id="11" name="Picture Placeholder 10">
            <a:extLst>
              <a:ext uri="{FF2B5EF4-FFF2-40B4-BE49-F238E27FC236}">
                <a16:creationId xmlns:a16="http://schemas.microsoft.com/office/drawing/2014/main" id="{45B38B73-6FF5-598E-C92D-53AAACFA8423}"/>
              </a:ext>
              <a:ext uri="{C183D7F6-B498-43B3-948B-1728B52AA6E4}">
                <adec:decorative xmlns:adec="http://schemas.microsoft.com/office/drawing/2017/decorative" val="1"/>
              </a:ext>
            </a:extLst>
          </p:cNvPr>
          <p:cNvPicPr>
            <a:picLocks noGrp="1" noChangeAspect="1"/>
          </p:cNvPicPr>
          <p:nvPr>
            <p:ph type="pic" sz="quarter" idx="19"/>
          </p:nvPr>
        </p:nvPicPr>
        <p:blipFill>
          <a:blip r:embed="rId4"/>
          <a:srcRect l="541" r="541"/>
          <a:stretch>
            <a:fillRect/>
          </a:stretch>
        </p:blipFill>
        <p:spPr>
          <a:prstGeom prst="rect">
            <a:avLst/>
          </a:prstGeom>
        </p:spPr>
      </p:pic>
    </p:spTree>
    <p:extLst>
      <p:ext uri="{BB962C8B-B14F-4D97-AF65-F5344CB8AC3E}">
        <p14:creationId xmlns:p14="http://schemas.microsoft.com/office/powerpoint/2010/main" val="15553731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A8F95E-31A7-3818-5B45-6E1BDE0171C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47A80AC4-E594-1676-A226-E2C42A82B35D}"/>
              </a:ext>
            </a:extLst>
          </p:cNvPr>
          <p:cNvSpPr>
            <a:spLocks noGrp="1"/>
          </p:cNvSpPr>
          <p:nvPr>
            <p:ph type="title"/>
          </p:nvPr>
        </p:nvSpPr>
        <p:spPr/>
        <p:txBody>
          <a:bodyPr>
            <a:normAutofit/>
          </a:bodyPr>
          <a:lstStyle/>
          <a:p>
            <a:r>
              <a:rPr lang="en-US" dirty="0"/>
              <a:t>OSU Advance of VA Funds</a:t>
            </a:r>
          </a:p>
        </p:txBody>
      </p:sp>
      <p:sp>
        <p:nvSpPr>
          <p:cNvPr id="3" name="Content Placeholder 2">
            <a:extLst>
              <a:ext uri="{FF2B5EF4-FFF2-40B4-BE49-F238E27FC236}">
                <a16:creationId xmlns:a16="http://schemas.microsoft.com/office/drawing/2014/main" id="{B1FEDD92-8043-5D7B-5A85-E802B47FC9D6}"/>
              </a:ext>
            </a:extLst>
          </p:cNvPr>
          <p:cNvSpPr>
            <a:spLocks noGrp="1"/>
          </p:cNvSpPr>
          <p:nvPr>
            <p:ph type="body" sz="quarter" idx="10"/>
          </p:nvPr>
        </p:nvSpPr>
        <p:spPr>
          <a:xfrm>
            <a:off x="1530350" y="2683523"/>
            <a:ext cx="9112250" cy="745478"/>
          </a:xfrm>
        </p:spPr>
        <p:txBody>
          <a:bodyPr/>
          <a:lstStyle/>
          <a:p>
            <a:pPr marL="0" indent="0">
              <a:buNone/>
            </a:pPr>
            <a:r>
              <a:rPr lang="en-US" dirty="0"/>
              <a:t>The OSU Advance of VA Funds for Chapter 33 beneficiaries does not occur automatically during summer term.</a:t>
            </a:r>
          </a:p>
        </p:txBody>
      </p:sp>
      <p:sp>
        <p:nvSpPr>
          <p:cNvPr id="2" name="TextBox 1">
            <a:extLst>
              <a:ext uri="{FF2B5EF4-FFF2-40B4-BE49-F238E27FC236}">
                <a16:creationId xmlns:a16="http://schemas.microsoft.com/office/drawing/2014/main" id="{777BAB39-CA7C-6B90-6369-0783F38974C3}"/>
              </a:ext>
            </a:extLst>
          </p:cNvPr>
          <p:cNvSpPr txBox="1"/>
          <p:nvPr/>
        </p:nvSpPr>
        <p:spPr>
          <a:xfrm>
            <a:off x="1530350" y="3429000"/>
            <a:ext cx="9112250" cy="923330"/>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1000"/>
              </a:spcBef>
              <a:spcAft>
                <a:spcPts val="0"/>
              </a:spcAft>
              <a:buClr>
                <a:srgbClr val="DC4405"/>
              </a:buClr>
              <a:buSzTx/>
              <a:buFont typeface="Courier New" panose="02070309020205020404" pitchFamily="49" charset="0"/>
              <a:buNone/>
              <a:tabLst/>
              <a:defRPr/>
            </a:pPr>
            <a:r>
              <a:rPr kumimoji="0" lang="en-US" sz="2000" b="0" i="0" u="none" strike="noStrike" kern="1200" cap="none" spc="0" normalizeH="0" baseline="0" noProof="0" dirty="0">
                <a:ln>
                  <a:noFill/>
                </a:ln>
                <a:solidFill>
                  <a:prstClr val="black"/>
                </a:solidFill>
                <a:effectLst/>
                <a:uLnTx/>
                <a:uFillTx/>
                <a:latin typeface="Gill Sans"/>
                <a:ea typeface="+mn-ea"/>
                <a:cs typeface="+mn-cs"/>
              </a:rPr>
              <a:t>If you need to request an advance of VA funds to access your financial aid, please email </a:t>
            </a:r>
            <a:r>
              <a:rPr kumimoji="0" lang="en-US" sz="2000" b="1" i="0" u="none" strike="noStrike" kern="1200" cap="none" spc="0" normalizeH="0" baseline="0" noProof="0" dirty="0">
                <a:ln>
                  <a:noFill/>
                </a:ln>
                <a:solidFill>
                  <a:prstClr val="black"/>
                </a:solidFill>
                <a:effectLst/>
                <a:uLnTx/>
                <a:uFillTx/>
                <a:latin typeface="Gill Sans"/>
                <a:ea typeface="+mn-ea"/>
                <a:cs typeface="+mn-cs"/>
                <a:hlinkClick r:id="rId3">
                  <a:extLst>
                    <a:ext uri="{A12FA001-AC4F-418D-AE19-62706E023703}">
                      <ahyp:hlinkClr xmlns:ahyp="http://schemas.microsoft.com/office/drawing/2018/hyperlinkcolor" val="tx"/>
                    </a:ext>
                  </a:extLst>
                </a:hlinkClick>
              </a:rPr>
              <a:t>veterans@oregonstate.edu</a:t>
            </a:r>
            <a:endParaRPr kumimoji="0" lang="en-US" sz="2000" b="1" i="0" u="none" strike="noStrike" kern="1200" cap="none" spc="0" normalizeH="0" baseline="0" noProof="0" dirty="0">
              <a:ln>
                <a:noFill/>
              </a:ln>
              <a:solidFill>
                <a:prstClr val="black"/>
              </a:solidFill>
              <a:effectLst/>
              <a:uLnTx/>
              <a:uFillTx/>
              <a:latin typeface="Gill Sans"/>
              <a:ea typeface="+mn-ea"/>
              <a:cs typeface="+mn-cs"/>
            </a:endParaRPr>
          </a:p>
          <a:p>
            <a:endParaRPr lang="en-US" dirty="0"/>
          </a:p>
        </p:txBody>
      </p:sp>
    </p:spTree>
    <p:extLst>
      <p:ext uri="{BB962C8B-B14F-4D97-AF65-F5344CB8AC3E}">
        <p14:creationId xmlns:p14="http://schemas.microsoft.com/office/powerpoint/2010/main" val="4081762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BF87C6-E56C-48F6-CEBB-70182DF29C0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6DE7664-E37E-29E4-C577-ABAB56479B02}"/>
              </a:ext>
            </a:extLst>
          </p:cNvPr>
          <p:cNvSpPr>
            <a:spLocks noGrp="1"/>
          </p:cNvSpPr>
          <p:nvPr>
            <p:ph type="title"/>
          </p:nvPr>
        </p:nvSpPr>
        <p:spPr>
          <a:xfrm>
            <a:off x="6096000" y="1777421"/>
            <a:ext cx="2764851" cy="1104292"/>
          </a:xfrm>
        </p:spPr>
        <p:txBody>
          <a:bodyPr/>
          <a:lstStyle/>
          <a:p>
            <a:r>
              <a:rPr lang="en-US" dirty="0"/>
              <a:t>Disclaimer</a:t>
            </a:r>
          </a:p>
        </p:txBody>
      </p:sp>
      <p:pic>
        <p:nvPicPr>
          <p:cNvPr id="5" name="Picture Placeholder 3">
            <a:extLst>
              <a:ext uri="{FF2B5EF4-FFF2-40B4-BE49-F238E27FC236}">
                <a16:creationId xmlns:a16="http://schemas.microsoft.com/office/drawing/2014/main" id="{F3438225-F2B0-7B44-7577-42BF55A4B667}"/>
              </a:ext>
              <a:ext uri="{C183D7F6-B498-43B3-948B-1728B52AA6E4}">
                <adec:decorative xmlns:adec="http://schemas.microsoft.com/office/drawing/2017/decorative" val="1"/>
              </a:ext>
            </a:extLst>
          </p:cNvPr>
          <p:cNvPicPr>
            <a:picLocks noGrp="1" noChangeAspect="1"/>
          </p:cNvPicPr>
          <p:nvPr>
            <p:ph type="pic" sz="quarter" idx="12"/>
          </p:nvPr>
        </p:nvPicPr>
        <p:blipFill>
          <a:blip r:embed="rId2" cstate="print">
            <a:extLst>
              <a:ext uri="{28A0092B-C50C-407E-A947-70E740481C1C}">
                <a14:useLocalDpi xmlns:a14="http://schemas.microsoft.com/office/drawing/2010/main" val="0"/>
              </a:ext>
            </a:extLst>
          </a:blip>
          <a:srcRect/>
          <a:stretch/>
        </p:blipFill>
        <p:spPr>
          <a:xfrm>
            <a:off x="725045" y="2164202"/>
            <a:ext cx="2543990" cy="2543990"/>
          </a:xfrm>
        </p:spPr>
      </p:pic>
      <p:sp>
        <p:nvSpPr>
          <p:cNvPr id="2" name="TextBox 1">
            <a:extLst>
              <a:ext uri="{FF2B5EF4-FFF2-40B4-BE49-F238E27FC236}">
                <a16:creationId xmlns:a16="http://schemas.microsoft.com/office/drawing/2014/main" id="{89840CA4-61D7-990A-4974-2D608BB8120A}"/>
              </a:ext>
            </a:extLst>
          </p:cNvPr>
          <p:cNvSpPr txBox="1"/>
          <p:nvPr/>
        </p:nvSpPr>
        <p:spPr>
          <a:xfrm>
            <a:off x="3511425" y="2545127"/>
            <a:ext cx="7934000" cy="2862322"/>
          </a:xfrm>
          <a:prstGeom prst="rect">
            <a:avLst/>
          </a:prstGeom>
          <a:noFill/>
        </p:spPr>
        <p:txBody>
          <a:bodyPr wrap="square" rtlCol="0">
            <a:spAutoFit/>
          </a:bodyPr>
          <a:lstStyle/>
          <a:p>
            <a:pPr algn="ctr"/>
            <a:r>
              <a:rPr lang="en-US" dirty="0">
                <a:solidFill>
                  <a:schemeClr val="bg1"/>
                </a:solidFill>
              </a:rPr>
              <a:t>The following presentation was created by the Oregon State University </a:t>
            </a:r>
          </a:p>
          <a:p>
            <a:pPr algn="ctr"/>
            <a:r>
              <a:rPr lang="en-US" dirty="0">
                <a:solidFill>
                  <a:schemeClr val="bg1"/>
                </a:solidFill>
              </a:rPr>
              <a:t>Veterans &amp; Military Certifying Team.</a:t>
            </a:r>
          </a:p>
          <a:p>
            <a:pPr algn="ctr"/>
            <a:r>
              <a:rPr lang="en-US" dirty="0">
                <a:solidFill>
                  <a:schemeClr val="bg1"/>
                </a:solidFill>
              </a:rPr>
              <a:t> </a:t>
            </a:r>
          </a:p>
          <a:p>
            <a:pPr algn="ctr"/>
            <a:r>
              <a:rPr lang="en-US" dirty="0">
                <a:solidFill>
                  <a:schemeClr val="bg1"/>
                </a:solidFill>
              </a:rPr>
              <a:t>The purpose of this presentation is to provide guidance on what to expect when using VA benefits during summer term. The VA always makes the final assessment of benefit payments and enrollment calculations. </a:t>
            </a:r>
          </a:p>
          <a:p>
            <a:pPr algn="ctr"/>
            <a:endParaRPr lang="en-US" dirty="0">
              <a:solidFill>
                <a:schemeClr val="bg1"/>
              </a:solidFill>
            </a:endParaRPr>
          </a:p>
          <a:p>
            <a:pPr algn="ctr"/>
            <a:r>
              <a:rPr lang="en-US" dirty="0">
                <a:solidFill>
                  <a:schemeClr val="bg1"/>
                </a:solidFill>
              </a:rPr>
              <a:t>We encourage you to reach out to us with questions or concerns about your specific situation.</a:t>
            </a:r>
          </a:p>
          <a:p>
            <a:endParaRPr lang="en-US" dirty="0"/>
          </a:p>
        </p:txBody>
      </p:sp>
    </p:spTree>
    <p:extLst>
      <p:ext uri="{BB962C8B-B14F-4D97-AF65-F5344CB8AC3E}">
        <p14:creationId xmlns:p14="http://schemas.microsoft.com/office/powerpoint/2010/main" val="24468078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0CB124-4381-3C00-87A7-46C8CB4B2F5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E697522-206E-1FC8-D2EB-223F56B7D294}"/>
              </a:ext>
            </a:extLst>
          </p:cNvPr>
          <p:cNvSpPr>
            <a:spLocks noGrp="1"/>
          </p:cNvSpPr>
          <p:nvPr>
            <p:ph type="title"/>
          </p:nvPr>
        </p:nvSpPr>
        <p:spPr/>
        <p:txBody>
          <a:bodyPr/>
          <a:lstStyle/>
          <a:p>
            <a:r>
              <a:rPr lang="en-US" b="1" dirty="0">
                <a:solidFill>
                  <a:schemeClr val="bg1"/>
                </a:solidFill>
              </a:rPr>
              <a:t>Don’t Forget About Deadlines!</a:t>
            </a:r>
            <a:endParaRPr lang="en-US" dirty="0"/>
          </a:p>
        </p:txBody>
      </p:sp>
      <p:pic>
        <p:nvPicPr>
          <p:cNvPr id="12" name="Picture Placeholder 11">
            <a:extLst>
              <a:ext uri="{FF2B5EF4-FFF2-40B4-BE49-F238E27FC236}">
                <a16:creationId xmlns:a16="http://schemas.microsoft.com/office/drawing/2014/main" id="{43766637-5EC9-AE0C-9A80-5D4AFDD94240}"/>
              </a:ext>
              <a:ext uri="{C183D7F6-B498-43B3-948B-1728B52AA6E4}">
                <adec:decorative xmlns:adec="http://schemas.microsoft.com/office/drawing/2017/decorative" val="1"/>
              </a:ext>
            </a:extLst>
          </p:cNvPr>
          <p:cNvPicPr>
            <a:picLocks noGrp="1" noChangeAspect="1"/>
          </p:cNvPicPr>
          <p:nvPr>
            <p:ph type="pic" sz="quarter" idx="12"/>
          </p:nvPr>
        </p:nvPicPr>
        <p:blipFill>
          <a:blip>
            <a:extLst>
              <a:ext uri="{96DAC541-7B7A-43D3-8B79-37D633B846F1}">
                <asvg:svgBlip xmlns:asvg="http://schemas.microsoft.com/office/drawing/2016/SVG/main" r:embed="rId2"/>
              </a:ext>
            </a:extLst>
          </a:blip>
          <a:srcRect/>
          <a:stretch/>
        </p:blipFill>
        <p:spPr/>
      </p:pic>
      <p:sp>
        <p:nvSpPr>
          <p:cNvPr id="4" name="Text Placeholder 3">
            <a:extLst>
              <a:ext uri="{FF2B5EF4-FFF2-40B4-BE49-F238E27FC236}">
                <a16:creationId xmlns:a16="http://schemas.microsoft.com/office/drawing/2014/main" id="{A8271281-23C0-CFAB-C73E-D304BDED6816}"/>
              </a:ext>
            </a:extLst>
          </p:cNvPr>
          <p:cNvSpPr>
            <a:spLocks noGrp="1"/>
          </p:cNvSpPr>
          <p:nvPr>
            <p:ph type="body" sz="quarter" idx="14"/>
          </p:nvPr>
        </p:nvSpPr>
        <p:spPr/>
        <p:txBody>
          <a:bodyPr/>
          <a:lstStyle/>
          <a:p>
            <a:pPr marL="0" lvl="0" indent="0">
              <a:lnSpc>
                <a:spcPct val="100000"/>
              </a:lnSpc>
              <a:buNone/>
            </a:pPr>
            <a:r>
              <a:rPr lang="en-US" sz="2000" dirty="0"/>
              <a:t>Deadlines for summer sessions are often </a:t>
            </a:r>
            <a:r>
              <a:rPr lang="en-US" sz="2000" b="1" i="1" dirty="0"/>
              <a:t>much</a:t>
            </a:r>
            <a:r>
              <a:rPr lang="en-US" sz="2000" dirty="0"/>
              <a:t> shorter than the deadlines for the rest of the year. </a:t>
            </a:r>
          </a:p>
        </p:txBody>
      </p:sp>
      <p:pic>
        <p:nvPicPr>
          <p:cNvPr id="13" name="Picture Placeholder 12">
            <a:extLst>
              <a:ext uri="{FF2B5EF4-FFF2-40B4-BE49-F238E27FC236}">
                <a16:creationId xmlns:a16="http://schemas.microsoft.com/office/drawing/2014/main" id="{E53F46B7-D8F4-0F87-E5DA-39F2F994A249}"/>
              </a:ext>
              <a:ext uri="{C183D7F6-B498-43B3-948B-1728B52AA6E4}">
                <adec:decorative xmlns:adec="http://schemas.microsoft.com/office/drawing/2017/decorative" val="1"/>
              </a:ext>
            </a:extLst>
          </p:cNvPr>
          <p:cNvPicPr>
            <a:picLocks noGrp="1" noChangeAspect="1"/>
          </p:cNvPicPr>
          <p:nvPr>
            <p:ph type="pic" sz="quarter" idx="19"/>
          </p:nvPr>
        </p:nvPicPr>
        <p:blipFill>
          <a:blip>
            <a:extLst>
              <a:ext uri="{96DAC541-7B7A-43D3-8B79-37D633B846F1}">
                <asvg:svgBlip xmlns:asvg="http://schemas.microsoft.com/office/drawing/2016/SVG/main" r:embed="rId3"/>
              </a:ext>
            </a:extLst>
          </a:blip>
          <a:srcRect/>
          <a:stretch/>
        </p:blipFill>
        <p:spPr/>
      </p:pic>
      <p:sp>
        <p:nvSpPr>
          <p:cNvPr id="6" name="Text Placeholder 5">
            <a:extLst>
              <a:ext uri="{FF2B5EF4-FFF2-40B4-BE49-F238E27FC236}">
                <a16:creationId xmlns:a16="http://schemas.microsoft.com/office/drawing/2014/main" id="{A7146A76-4E0F-20CE-29E4-8816BC55D5AD}"/>
              </a:ext>
            </a:extLst>
          </p:cNvPr>
          <p:cNvSpPr>
            <a:spLocks noGrp="1"/>
          </p:cNvSpPr>
          <p:nvPr>
            <p:ph type="body" sz="quarter" idx="16"/>
          </p:nvPr>
        </p:nvSpPr>
        <p:spPr/>
        <p:txBody>
          <a:bodyPr/>
          <a:lstStyle/>
          <a:p>
            <a:pPr marL="0" lvl="0" indent="0">
              <a:lnSpc>
                <a:spcPct val="100000"/>
              </a:lnSpc>
              <a:buNone/>
            </a:pPr>
            <a:r>
              <a:rPr lang="en-US" sz="2000" dirty="0"/>
              <a:t>Session dates, deadlines, and tuition refund schedule information are displayed on the </a:t>
            </a:r>
            <a:r>
              <a:rPr lang="en-US" sz="2000" u="sng" dirty="0">
                <a:hlinkClick r:id="rId4">
                  <a:extLst>
                    <a:ext uri="{A12FA001-AC4F-418D-AE19-62706E023703}">
                      <ahyp:hlinkClr xmlns:ahyp="http://schemas.microsoft.com/office/drawing/2018/hyperlinkcolor" val="tx"/>
                    </a:ext>
                  </a:extLst>
                </a:hlinkClick>
              </a:rPr>
              <a:t>academic calendar</a:t>
            </a:r>
            <a:r>
              <a:rPr lang="en-US" sz="2000" dirty="0"/>
              <a:t>. </a:t>
            </a:r>
          </a:p>
          <a:p>
            <a:pPr marL="0" indent="0">
              <a:buNone/>
            </a:pPr>
            <a:endParaRPr lang="en-US" dirty="0"/>
          </a:p>
        </p:txBody>
      </p:sp>
      <p:pic>
        <p:nvPicPr>
          <p:cNvPr id="14" name="Picture Placeholder 13">
            <a:extLst>
              <a:ext uri="{FF2B5EF4-FFF2-40B4-BE49-F238E27FC236}">
                <a16:creationId xmlns:a16="http://schemas.microsoft.com/office/drawing/2014/main" id="{DCA93FC2-444F-152E-6A5C-D6872471D1A8}"/>
              </a:ext>
              <a:ext uri="{C183D7F6-B498-43B3-948B-1728B52AA6E4}">
                <adec:decorative xmlns:adec="http://schemas.microsoft.com/office/drawing/2017/decorative" val="1"/>
              </a:ext>
            </a:extLst>
          </p:cNvPr>
          <p:cNvPicPr>
            <a:picLocks noGrp="1" noChangeAspect="1"/>
          </p:cNvPicPr>
          <p:nvPr>
            <p:ph type="pic" sz="quarter" idx="20"/>
          </p:nvPr>
        </p:nvPicPr>
        <p:blipFill>
          <a:blip>
            <a:extLst>
              <a:ext uri="{96DAC541-7B7A-43D3-8B79-37D633B846F1}">
                <asvg:svgBlip xmlns:asvg="http://schemas.microsoft.com/office/drawing/2016/SVG/main" r:embed="rId5"/>
              </a:ext>
            </a:extLst>
          </a:blip>
          <a:srcRect/>
          <a:stretch/>
        </p:blipFill>
        <p:spPr/>
      </p:pic>
      <p:sp>
        <p:nvSpPr>
          <p:cNvPr id="8" name="Text Placeholder 7">
            <a:extLst>
              <a:ext uri="{FF2B5EF4-FFF2-40B4-BE49-F238E27FC236}">
                <a16:creationId xmlns:a16="http://schemas.microsoft.com/office/drawing/2014/main" id="{CF690097-0C84-BE7D-247C-528239ADE2C7}"/>
              </a:ext>
            </a:extLst>
          </p:cNvPr>
          <p:cNvSpPr>
            <a:spLocks noGrp="1"/>
          </p:cNvSpPr>
          <p:nvPr>
            <p:ph type="body" sz="quarter" idx="18"/>
          </p:nvPr>
        </p:nvSpPr>
        <p:spPr/>
        <p:txBody>
          <a:bodyPr/>
          <a:lstStyle/>
          <a:p>
            <a:pPr marL="0" lvl="0" indent="0">
              <a:buNone/>
            </a:pPr>
            <a:r>
              <a:rPr lang="en-US" sz="2000" dirty="0"/>
              <a:t>Please keep in mind that shorter length sessions are accelerated classes. Please reach out to your academic advisor with questions about your summer term schedule.  </a:t>
            </a:r>
          </a:p>
          <a:p>
            <a:pPr marL="0" indent="0">
              <a:buNone/>
            </a:pPr>
            <a:endParaRPr lang="en-US" dirty="0"/>
          </a:p>
        </p:txBody>
      </p:sp>
    </p:spTree>
    <p:extLst>
      <p:ext uri="{BB962C8B-B14F-4D97-AF65-F5344CB8AC3E}">
        <p14:creationId xmlns:p14="http://schemas.microsoft.com/office/powerpoint/2010/main" val="147283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40B420-1633-3AE7-B937-DD63FA00136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C5627DB-0B95-FFA4-C0C9-CB40CFC7150D}"/>
              </a:ext>
            </a:extLst>
          </p:cNvPr>
          <p:cNvSpPr>
            <a:spLocks noGrp="1"/>
          </p:cNvSpPr>
          <p:nvPr>
            <p:ph type="title"/>
          </p:nvPr>
        </p:nvSpPr>
        <p:spPr>
          <a:xfrm>
            <a:off x="1818168" y="1300438"/>
            <a:ext cx="4391246" cy="1046987"/>
          </a:xfrm>
        </p:spPr>
        <p:txBody>
          <a:bodyPr anchor="ctr">
            <a:normAutofit/>
          </a:bodyPr>
          <a:lstStyle/>
          <a:p>
            <a:r>
              <a:rPr lang="en-US" sz="2200" dirty="0"/>
              <a:t>Reach out to the Veterans &amp; Military Certifying Team with any questions!</a:t>
            </a:r>
          </a:p>
        </p:txBody>
      </p:sp>
      <p:pic>
        <p:nvPicPr>
          <p:cNvPr id="7" name="Picture Placeholder 6">
            <a:extLst>
              <a:ext uri="{FF2B5EF4-FFF2-40B4-BE49-F238E27FC236}">
                <a16:creationId xmlns:a16="http://schemas.microsoft.com/office/drawing/2014/main" id="{5FC91264-8662-4367-BD9C-FF4C81D528B0}"/>
              </a:ext>
              <a:ext uri="{C183D7F6-B498-43B3-948B-1728B52AA6E4}">
                <adec:decorative xmlns:adec="http://schemas.microsoft.com/office/drawing/2017/decorative" val="1"/>
              </a:ext>
            </a:extLst>
          </p:cNvPr>
          <p:cNvPicPr>
            <a:picLocks noGrp="1" noChangeAspect="1"/>
          </p:cNvPicPr>
          <p:nvPr>
            <p:ph type="pic" sz="quarter" idx="11"/>
          </p:nvPr>
        </p:nvPicPr>
        <p:blipFill>
          <a:blip>
            <a:extLst>
              <a:ext uri="{96DAC541-7B7A-43D3-8B79-37D633B846F1}">
                <asvg:svgBlip xmlns:asvg="http://schemas.microsoft.com/office/drawing/2016/SVG/main" r:embed="rId3"/>
              </a:ext>
            </a:extLst>
          </a:blip>
          <a:srcRect t="157" b="157"/>
          <a:stretch/>
        </p:blipFill>
        <p:spPr>
          <a:xfrm>
            <a:off x="804876" y="1295737"/>
            <a:ext cx="504121" cy="502539"/>
          </a:xfrm>
          <a:noFill/>
        </p:spPr>
      </p:pic>
      <p:sp>
        <p:nvSpPr>
          <p:cNvPr id="2" name="Content Placeholder 1">
            <a:extLst>
              <a:ext uri="{FF2B5EF4-FFF2-40B4-BE49-F238E27FC236}">
                <a16:creationId xmlns:a16="http://schemas.microsoft.com/office/drawing/2014/main" id="{2BAEE1A6-ADD7-5470-34F6-F775CBC5A857}"/>
              </a:ext>
            </a:extLst>
          </p:cNvPr>
          <p:cNvSpPr>
            <a:spLocks noGrp="1"/>
          </p:cNvSpPr>
          <p:nvPr>
            <p:ph idx="1"/>
          </p:nvPr>
        </p:nvSpPr>
        <p:spPr>
          <a:xfrm>
            <a:off x="1818168" y="2519265"/>
            <a:ext cx="4391246" cy="3442996"/>
          </a:xfrm>
        </p:spPr>
        <p:txBody>
          <a:bodyPr anchor="t">
            <a:normAutofit/>
          </a:bodyPr>
          <a:lstStyle/>
          <a:p>
            <a:pPr marL="0"/>
            <a:r>
              <a:rPr lang="en-US" dirty="0"/>
              <a:t>Email: </a:t>
            </a:r>
            <a:r>
              <a:rPr lang="en-US" dirty="0">
                <a:hlinkClick r:id="rId4">
                  <a:extLst>
                    <a:ext uri="{A12FA001-AC4F-418D-AE19-62706E023703}">
                      <ahyp:hlinkClr xmlns:ahyp="http://schemas.microsoft.com/office/drawing/2018/hyperlinkcolor" val="tx"/>
                    </a:ext>
                  </a:extLst>
                </a:hlinkClick>
              </a:rPr>
              <a:t>veterans@oregonstate.edu</a:t>
            </a:r>
            <a:r>
              <a:rPr lang="en-US" dirty="0"/>
              <a:t> </a:t>
            </a:r>
          </a:p>
          <a:p>
            <a:pPr marL="0"/>
            <a:r>
              <a:rPr lang="en-US" dirty="0"/>
              <a:t>Phone: 541-737-0747</a:t>
            </a:r>
          </a:p>
          <a:p>
            <a:pPr marL="0"/>
            <a:r>
              <a:rPr lang="en-US" dirty="0"/>
              <a:t>Office: B102 Kerr Administration Building</a:t>
            </a:r>
          </a:p>
          <a:p>
            <a:pPr marL="0"/>
            <a:r>
              <a:rPr lang="en-US" dirty="0"/>
              <a:t>Website: </a:t>
            </a:r>
            <a:r>
              <a:rPr lang="en-US" dirty="0">
                <a:hlinkClick r:id="rId5">
                  <a:extLst>
                    <a:ext uri="{A12FA001-AC4F-418D-AE19-62706E023703}">
                      <ahyp:hlinkClr xmlns:ahyp="http://schemas.microsoft.com/office/drawing/2018/hyperlinkcolor" val="tx"/>
                    </a:ext>
                  </a:extLst>
                </a:hlinkClick>
              </a:rPr>
              <a:t>registrar.oregonstate.edu/veterans</a:t>
            </a:r>
            <a:endParaRPr lang="en-US" dirty="0"/>
          </a:p>
          <a:p>
            <a:endParaRPr lang="en-US" dirty="0"/>
          </a:p>
        </p:txBody>
      </p:sp>
      <p:pic>
        <p:nvPicPr>
          <p:cNvPr id="6" name="Picture Placeholder 5">
            <a:extLst>
              <a:ext uri="{FF2B5EF4-FFF2-40B4-BE49-F238E27FC236}">
                <a16:creationId xmlns:a16="http://schemas.microsoft.com/office/drawing/2014/main" id="{F1375368-DAB6-5391-84C5-6F1F5774C450}"/>
              </a:ext>
              <a:ext uri="{C183D7F6-B498-43B3-948B-1728B52AA6E4}">
                <adec:decorative xmlns:adec="http://schemas.microsoft.com/office/drawing/2017/decorative" val="1"/>
              </a:ext>
            </a:extLst>
          </p:cNvPr>
          <p:cNvPicPr>
            <a:picLocks noGrp="1" noChangeAspect="1"/>
          </p:cNvPicPr>
          <p:nvPr>
            <p:ph type="pic" sz="quarter" idx="10"/>
          </p:nvPr>
        </p:nvPicPr>
        <p:blipFill>
          <a:blip r:embed="rId6" cstate="print">
            <a:extLst>
              <a:ext uri="{28A0092B-C50C-407E-A947-70E740481C1C}">
                <a14:useLocalDpi xmlns:a14="http://schemas.microsoft.com/office/drawing/2010/main" val="0"/>
              </a:ext>
            </a:extLst>
          </a:blip>
          <a:srcRect l="20221" r="20221"/>
          <a:stretch/>
        </p:blipFill>
        <p:spPr>
          <a:xfrm>
            <a:off x="6058117" y="-10632"/>
            <a:ext cx="6141122" cy="6876034"/>
          </a:xfrm>
          <a:noFill/>
        </p:spPr>
      </p:pic>
    </p:spTree>
    <p:extLst>
      <p:ext uri="{BB962C8B-B14F-4D97-AF65-F5344CB8AC3E}">
        <p14:creationId xmlns:p14="http://schemas.microsoft.com/office/powerpoint/2010/main" val="3914527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1122363"/>
            <a:ext cx="7716253" cy="2429729"/>
          </a:xfrm>
        </p:spPr>
        <p:txBody>
          <a:bodyPr/>
          <a:lstStyle/>
          <a:p>
            <a:r>
              <a:rPr lang="en-US" dirty="0"/>
              <a:t>THANK YOU!</a:t>
            </a:r>
            <a:br>
              <a:rPr lang="en-US" dirty="0"/>
            </a:br>
            <a:endParaRPr lang="en-US" dirty="0"/>
          </a:p>
        </p:txBody>
      </p:sp>
    </p:spTree>
    <p:extLst>
      <p:ext uri="{BB962C8B-B14F-4D97-AF65-F5344CB8AC3E}">
        <p14:creationId xmlns:p14="http://schemas.microsoft.com/office/powerpoint/2010/main" val="7348747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makes Summer term different?</a:t>
            </a:r>
          </a:p>
        </p:txBody>
      </p:sp>
      <p:pic>
        <p:nvPicPr>
          <p:cNvPr id="6" name="Picture Placeholder 5">
            <a:extLst>
              <a:ext uri="{C183D7F6-B498-43B3-948B-1728B52AA6E4}">
                <adec:decorative xmlns:adec="http://schemas.microsoft.com/office/drawing/2017/decorative" val="1"/>
              </a:ext>
            </a:extLst>
          </p:cNvPr>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t="63" b="63"/>
          <a:stretch>
            <a:fillRect/>
          </a:stretch>
        </p:blipFill>
        <p:spPr/>
      </p:pic>
      <p:sp>
        <p:nvSpPr>
          <p:cNvPr id="3" name="Content Placeholder 2"/>
          <p:cNvSpPr>
            <a:spLocks noGrp="1"/>
          </p:cNvSpPr>
          <p:nvPr>
            <p:ph idx="1"/>
          </p:nvPr>
        </p:nvSpPr>
        <p:spPr>
          <a:xfrm>
            <a:off x="1474236" y="1380931"/>
            <a:ext cx="3353403" cy="5187820"/>
          </a:xfrm>
        </p:spPr>
        <p:txBody>
          <a:bodyPr/>
          <a:lstStyle/>
          <a:p>
            <a:r>
              <a:rPr lang="en-US" dirty="0">
                <a:latin typeface="Calibri" panose="020F0502020204030204" pitchFamily="34" charset="0"/>
                <a:ea typeface="Calibri" panose="020F0502020204030204" pitchFamily="34" charset="0"/>
                <a:cs typeface="Times New Roman" panose="02020603050405020304" pitchFamily="18" charset="0"/>
              </a:rPr>
              <a:t>Summer term has </a:t>
            </a:r>
            <a:r>
              <a:rPr lang="en-US" b="1" dirty="0">
                <a:latin typeface="Calibri" panose="020F0502020204030204" pitchFamily="34" charset="0"/>
                <a:ea typeface="Calibri" panose="020F0502020204030204" pitchFamily="34" charset="0"/>
                <a:cs typeface="Times New Roman" panose="02020603050405020304" pitchFamily="18" charset="0"/>
              </a:rPr>
              <a:t>SIX</a:t>
            </a:r>
            <a:r>
              <a:rPr lang="en-US" dirty="0">
                <a:latin typeface="Calibri" panose="020F0502020204030204" pitchFamily="34" charset="0"/>
                <a:ea typeface="Calibri" panose="020F0502020204030204" pitchFamily="34" charset="0"/>
                <a:cs typeface="Times New Roman" panose="02020603050405020304" pitchFamily="18" charset="0"/>
              </a:rPr>
              <a:t> sessions </a:t>
            </a:r>
          </a:p>
          <a:p>
            <a:endParaRPr lang="en-US" dirty="0">
              <a:latin typeface="Calibri" panose="020F0502020204030204" pitchFamily="34" charset="0"/>
              <a:ea typeface="Calibri" panose="020F0502020204030204" pitchFamily="34" charset="0"/>
              <a:cs typeface="Times New Roman" panose="02020603050405020304" pitchFamily="18" charset="0"/>
            </a:endParaRPr>
          </a:p>
          <a:p>
            <a:r>
              <a:rPr lang="en-US" dirty="0">
                <a:latin typeface="Calibri" panose="020F0502020204030204" pitchFamily="34" charset="0"/>
                <a:ea typeface="Calibri" panose="020F0502020204030204" pitchFamily="34" charset="0"/>
                <a:cs typeface="Times New Roman" panose="02020603050405020304" pitchFamily="18" charset="0"/>
              </a:rPr>
              <a:t>Your enrollment in each session is certified </a:t>
            </a:r>
            <a:r>
              <a:rPr lang="en-US" b="1" dirty="0">
                <a:latin typeface="Calibri" panose="020F0502020204030204" pitchFamily="34" charset="0"/>
                <a:ea typeface="Calibri" panose="020F0502020204030204" pitchFamily="34" charset="0"/>
                <a:cs typeface="Times New Roman" panose="02020603050405020304" pitchFamily="18" charset="0"/>
              </a:rPr>
              <a:t>separately</a:t>
            </a:r>
          </a:p>
          <a:p>
            <a:endParaRPr lang="en-US" dirty="0">
              <a:latin typeface="Calibri" panose="020F0502020204030204" pitchFamily="34" charset="0"/>
              <a:ea typeface="Calibri" panose="020F0502020204030204" pitchFamily="34" charset="0"/>
              <a:cs typeface="Times New Roman" panose="02020603050405020304" pitchFamily="18" charset="0"/>
            </a:endParaRPr>
          </a:p>
          <a:p>
            <a:r>
              <a:rPr lang="en-US" dirty="0">
                <a:latin typeface="Calibri" panose="020F0502020204030204" pitchFamily="34" charset="0"/>
                <a:cs typeface="Times New Roman" panose="02020603050405020304" pitchFamily="18" charset="0"/>
              </a:rPr>
              <a:t>Enrolling in a total of 12 credits does </a:t>
            </a:r>
            <a:r>
              <a:rPr lang="en-US" u="sng" dirty="0">
                <a:latin typeface="Calibri" panose="020F0502020204030204" pitchFamily="34" charset="0"/>
                <a:cs typeface="Times New Roman" panose="02020603050405020304" pitchFamily="18" charset="0"/>
              </a:rPr>
              <a:t>not</a:t>
            </a:r>
            <a:r>
              <a:rPr lang="en-US" dirty="0">
                <a:latin typeface="Calibri" panose="020F0502020204030204" pitchFamily="34" charset="0"/>
                <a:cs typeface="Times New Roman" panose="02020603050405020304" pitchFamily="18" charset="0"/>
              </a:rPr>
              <a:t> mean you are enrolled full-time for the entire summer term (for VA benefits)</a:t>
            </a:r>
          </a:p>
          <a:p>
            <a:endParaRPr lang="en-US" dirty="0">
              <a:latin typeface="Calibri" panose="020F0502020204030204" pitchFamily="34" charset="0"/>
              <a:cs typeface="Times New Roman" panose="02020603050405020304" pitchFamily="18" charset="0"/>
            </a:endParaRPr>
          </a:p>
          <a:p>
            <a:r>
              <a:rPr lang="en-US" dirty="0">
                <a:latin typeface="Calibri" panose="020F0502020204030204" pitchFamily="34" charset="0"/>
                <a:cs typeface="Times New Roman" panose="02020603050405020304" pitchFamily="18" charset="0"/>
              </a:rPr>
              <a:t>Registration for all summer terms opens April 13</a:t>
            </a:r>
          </a:p>
        </p:txBody>
      </p:sp>
      <p:graphicFrame>
        <p:nvGraphicFramePr>
          <p:cNvPr id="7" name="Table 15">
            <a:extLst>
              <a:ext uri="{FF2B5EF4-FFF2-40B4-BE49-F238E27FC236}">
                <a16:creationId xmlns:a16="http://schemas.microsoft.com/office/drawing/2014/main" id="{3BA3D1D2-4BF3-161E-84F6-48E7D627B25F}"/>
              </a:ext>
            </a:extLst>
          </p:cNvPr>
          <p:cNvGraphicFramePr>
            <a:graphicFrameLocks noGrp="1"/>
          </p:cNvGraphicFramePr>
          <p:nvPr>
            <p:extLst>
              <p:ext uri="{D42A27DB-BD31-4B8C-83A1-F6EECF244321}">
                <p14:modId xmlns:p14="http://schemas.microsoft.com/office/powerpoint/2010/main" val="2332953009"/>
              </p:ext>
            </p:extLst>
          </p:nvPr>
        </p:nvGraphicFramePr>
        <p:xfrm>
          <a:off x="5257301" y="1380931"/>
          <a:ext cx="6096498" cy="4477805"/>
        </p:xfrm>
        <a:graphic>
          <a:graphicData uri="http://schemas.openxmlformats.org/drawingml/2006/table">
            <a:tbl>
              <a:tblPr firstRow="1" bandRow="1">
                <a:tableStyleId>{21E4AEA4-8DFA-4A89-87EB-49C32662AFE0}</a:tableStyleId>
              </a:tblPr>
              <a:tblGrid>
                <a:gridCol w="2032166">
                  <a:extLst>
                    <a:ext uri="{9D8B030D-6E8A-4147-A177-3AD203B41FA5}">
                      <a16:colId xmlns:a16="http://schemas.microsoft.com/office/drawing/2014/main" val="1798137792"/>
                    </a:ext>
                  </a:extLst>
                </a:gridCol>
                <a:gridCol w="2032166">
                  <a:extLst>
                    <a:ext uri="{9D8B030D-6E8A-4147-A177-3AD203B41FA5}">
                      <a16:colId xmlns:a16="http://schemas.microsoft.com/office/drawing/2014/main" val="2925548390"/>
                    </a:ext>
                  </a:extLst>
                </a:gridCol>
                <a:gridCol w="2032166">
                  <a:extLst>
                    <a:ext uri="{9D8B030D-6E8A-4147-A177-3AD203B41FA5}">
                      <a16:colId xmlns:a16="http://schemas.microsoft.com/office/drawing/2014/main" val="3698446728"/>
                    </a:ext>
                  </a:extLst>
                </a:gridCol>
              </a:tblGrid>
              <a:tr h="807478">
                <a:tc>
                  <a:txBody>
                    <a:bodyPr/>
                    <a:lstStyle/>
                    <a:p>
                      <a:r>
                        <a:rPr lang="en-US" dirty="0"/>
                        <a:t>Summer Term Sessions</a:t>
                      </a:r>
                    </a:p>
                  </a:txBody>
                  <a:tcPr>
                    <a:solidFill>
                      <a:srgbClr val="DC4405"/>
                    </a:solidFill>
                  </a:tcPr>
                </a:tc>
                <a:tc>
                  <a:txBody>
                    <a:bodyPr/>
                    <a:lstStyle/>
                    <a:p>
                      <a:r>
                        <a:rPr lang="en-US" dirty="0"/>
                        <a:t>Standard or Non-standard</a:t>
                      </a:r>
                    </a:p>
                  </a:txBody>
                  <a:tcPr>
                    <a:solidFill>
                      <a:srgbClr val="DC4405"/>
                    </a:solidFill>
                  </a:tcPr>
                </a:tc>
                <a:tc>
                  <a:txBody>
                    <a:bodyPr/>
                    <a:lstStyle/>
                    <a:p>
                      <a:r>
                        <a:rPr lang="en-US" dirty="0"/>
                        <a:t>Session Dates</a:t>
                      </a:r>
                    </a:p>
                  </a:txBody>
                  <a:tcPr>
                    <a:solidFill>
                      <a:srgbClr val="DC4405"/>
                    </a:solidFill>
                  </a:tcPr>
                </a:tc>
                <a:extLst>
                  <a:ext uri="{0D108BD9-81ED-4DB2-BD59-A6C34878D82A}">
                    <a16:rowId xmlns:a16="http://schemas.microsoft.com/office/drawing/2014/main" val="1170457832"/>
                  </a:ext>
                </a:extLst>
              </a:tr>
              <a:tr h="469927">
                <a:tc>
                  <a:txBody>
                    <a:bodyPr/>
                    <a:lstStyle/>
                    <a:p>
                      <a:r>
                        <a:rPr lang="en-US"/>
                        <a:t>Session 1</a:t>
                      </a:r>
                      <a:endParaRPr lang="en-US" dirty="0"/>
                    </a:p>
                  </a:txBody>
                  <a:tcPr/>
                </a:tc>
                <a:tc>
                  <a:txBody>
                    <a:bodyPr/>
                    <a:lstStyle/>
                    <a:p>
                      <a:r>
                        <a:rPr lang="en-US" dirty="0"/>
                        <a:t>Standard length </a:t>
                      </a:r>
                    </a:p>
                  </a:txBody>
                  <a:tcPr/>
                </a:tc>
                <a:tc>
                  <a:txBody>
                    <a:bodyPr/>
                    <a:lstStyle/>
                    <a:p>
                      <a:r>
                        <a:rPr lang="en-US" dirty="0"/>
                        <a:t>June 22 – Sept 4</a:t>
                      </a:r>
                    </a:p>
                  </a:txBody>
                  <a:tcPr/>
                </a:tc>
                <a:extLst>
                  <a:ext uri="{0D108BD9-81ED-4DB2-BD59-A6C34878D82A}">
                    <a16:rowId xmlns:a16="http://schemas.microsoft.com/office/drawing/2014/main" val="4204883801"/>
                  </a:ext>
                </a:extLst>
              </a:tr>
              <a:tr h="632283">
                <a:tc>
                  <a:txBody>
                    <a:bodyPr/>
                    <a:lstStyle/>
                    <a:p>
                      <a:r>
                        <a:rPr lang="en-US"/>
                        <a:t>Session 2</a:t>
                      </a:r>
                      <a:endParaRPr lang="en-US" dirty="0"/>
                    </a:p>
                  </a:txBody>
                  <a:tcPr/>
                </a:tc>
                <a:tc>
                  <a:txBody>
                    <a:bodyPr/>
                    <a:lstStyle/>
                    <a:p>
                      <a:r>
                        <a:rPr lang="en-US" dirty="0"/>
                        <a:t>Non-standard length</a:t>
                      </a:r>
                    </a:p>
                  </a:txBody>
                  <a:tcPr/>
                </a:tc>
                <a:tc>
                  <a:txBody>
                    <a:bodyPr/>
                    <a:lstStyle/>
                    <a:p>
                      <a:r>
                        <a:rPr lang="en-US" dirty="0"/>
                        <a:t>June 22 – July 17</a:t>
                      </a:r>
                    </a:p>
                  </a:txBody>
                  <a:tcPr/>
                </a:tc>
                <a:extLst>
                  <a:ext uri="{0D108BD9-81ED-4DB2-BD59-A6C34878D82A}">
                    <a16:rowId xmlns:a16="http://schemas.microsoft.com/office/drawing/2014/main" val="624891955"/>
                  </a:ext>
                </a:extLst>
              </a:tr>
              <a:tr h="632283">
                <a:tc>
                  <a:txBody>
                    <a:bodyPr/>
                    <a:lstStyle/>
                    <a:p>
                      <a:r>
                        <a:rPr lang="en-US"/>
                        <a:t>Session 3</a:t>
                      </a:r>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Non-standard length</a:t>
                      </a:r>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June 22 – Aug 14</a:t>
                      </a:r>
                    </a:p>
                  </a:txBody>
                  <a:tcPr/>
                </a:tc>
                <a:extLst>
                  <a:ext uri="{0D108BD9-81ED-4DB2-BD59-A6C34878D82A}">
                    <a16:rowId xmlns:a16="http://schemas.microsoft.com/office/drawing/2014/main" val="2820734809"/>
                  </a:ext>
                </a:extLst>
              </a:tr>
              <a:tr h="632283">
                <a:tc>
                  <a:txBody>
                    <a:bodyPr/>
                    <a:lstStyle/>
                    <a:p>
                      <a:r>
                        <a:rPr lang="en-US" dirty="0"/>
                        <a:t>Session 4</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Non-standard length</a:t>
                      </a:r>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July 20 – Aug 14</a:t>
                      </a:r>
                    </a:p>
                  </a:txBody>
                  <a:tcPr/>
                </a:tc>
                <a:extLst>
                  <a:ext uri="{0D108BD9-81ED-4DB2-BD59-A6C34878D82A}">
                    <a16:rowId xmlns:a16="http://schemas.microsoft.com/office/drawing/2014/main" val="2278116977"/>
                  </a:ext>
                </a:extLst>
              </a:tr>
              <a:tr h="632283">
                <a:tc>
                  <a:txBody>
                    <a:bodyPr/>
                    <a:lstStyle/>
                    <a:p>
                      <a:r>
                        <a:rPr lang="en-US" dirty="0"/>
                        <a:t>Session 5</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Non-standard length</a:t>
                      </a:r>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Aug 17 – Sept 4</a:t>
                      </a:r>
                    </a:p>
                  </a:txBody>
                  <a:tcPr/>
                </a:tc>
                <a:extLst>
                  <a:ext uri="{0D108BD9-81ED-4DB2-BD59-A6C34878D82A}">
                    <a16:rowId xmlns:a16="http://schemas.microsoft.com/office/drawing/2014/main" val="1148155228"/>
                  </a:ext>
                </a:extLst>
              </a:tr>
              <a:tr h="632283">
                <a:tc>
                  <a:txBody>
                    <a:bodyPr/>
                    <a:lstStyle/>
                    <a:p>
                      <a:r>
                        <a:rPr lang="en-US"/>
                        <a:t>Session 6</a:t>
                      </a:r>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Non-standard length</a:t>
                      </a:r>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June 15 – June 19</a:t>
                      </a:r>
                    </a:p>
                  </a:txBody>
                  <a:tcPr/>
                </a:tc>
                <a:extLst>
                  <a:ext uri="{0D108BD9-81ED-4DB2-BD59-A6C34878D82A}">
                    <a16:rowId xmlns:a16="http://schemas.microsoft.com/office/drawing/2014/main" val="1354332531"/>
                  </a:ext>
                </a:extLst>
              </a:tr>
            </a:tbl>
          </a:graphicData>
        </a:graphic>
      </p:graphicFrame>
    </p:spTree>
    <p:extLst>
      <p:ext uri="{BB962C8B-B14F-4D97-AF65-F5344CB8AC3E}">
        <p14:creationId xmlns:p14="http://schemas.microsoft.com/office/powerpoint/2010/main" val="42319280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77BAEF-BF1D-A832-029C-17510EB956D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A05D4C2-5B98-40AF-1813-18D1B0CE2376}"/>
              </a:ext>
            </a:extLst>
          </p:cNvPr>
          <p:cNvSpPr>
            <a:spLocks noGrp="1"/>
          </p:cNvSpPr>
          <p:nvPr>
            <p:ph type="title"/>
          </p:nvPr>
        </p:nvSpPr>
        <p:spPr/>
        <p:txBody>
          <a:bodyPr>
            <a:normAutofit/>
          </a:bodyPr>
          <a:lstStyle/>
          <a:p>
            <a:r>
              <a:rPr lang="en-US" dirty="0"/>
              <a:t>Using your VA Benefits – Your Choice!</a:t>
            </a:r>
          </a:p>
        </p:txBody>
      </p:sp>
      <p:sp>
        <p:nvSpPr>
          <p:cNvPr id="5" name="Text Placeholder 4">
            <a:extLst>
              <a:ext uri="{FF2B5EF4-FFF2-40B4-BE49-F238E27FC236}">
                <a16:creationId xmlns:a16="http://schemas.microsoft.com/office/drawing/2014/main" id="{82BDFB4C-13E7-3A68-4797-9E674F08A42F}"/>
              </a:ext>
            </a:extLst>
          </p:cNvPr>
          <p:cNvSpPr>
            <a:spLocks noGrp="1"/>
          </p:cNvSpPr>
          <p:nvPr>
            <p:ph type="body" sz="quarter" idx="10"/>
          </p:nvPr>
        </p:nvSpPr>
        <p:spPr/>
        <p:txBody>
          <a:bodyPr/>
          <a:lstStyle/>
          <a:p>
            <a:r>
              <a:rPr lang="en-US" dirty="0"/>
              <a:t>Your VA education benefits should be used how you want. We can help you use them however you choose – full-time, half-time or not at all during the summer.</a:t>
            </a:r>
          </a:p>
          <a:p>
            <a:r>
              <a:rPr lang="en-US" dirty="0"/>
              <a:t>While this presentation explains how to enroll full-time, the information can be applied to any enrollment level.</a:t>
            </a:r>
          </a:p>
        </p:txBody>
      </p:sp>
    </p:spTree>
    <p:extLst>
      <p:ext uri="{BB962C8B-B14F-4D97-AF65-F5344CB8AC3E}">
        <p14:creationId xmlns:p14="http://schemas.microsoft.com/office/powerpoint/2010/main" val="98832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B8E95A-0EEA-2C9E-E8A2-7FA84F33178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427D3DB-D376-06B0-FF53-BF2300C1CEA7}"/>
              </a:ext>
            </a:extLst>
          </p:cNvPr>
          <p:cNvSpPr>
            <a:spLocks noGrp="1"/>
          </p:cNvSpPr>
          <p:nvPr>
            <p:ph type="title"/>
          </p:nvPr>
        </p:nvSpPr>
        <p:spPr>
          <a:xfrm>
            <a:off x="1474236" y="658626"/>
            <a:ext cx="5696585" cy="712974"/>
          </a:xfrm>
        </p:spPr>
        <p:txBody>
          <a:bodyPr>
            <a:normAutofit fontScale="90000"/>
          </a:bodyPr>
          <a:lstStyle/>
          <a:p>
            <a:r>
              <a:rPr lang="en-US" dirty="0"/>
              <a:t>Undergraduate Full-Time Credit Requirements By Session</a:t>
            </a:r>
          </a:p>
        </p:txBody>
      </p:sp>
      <p:pic>
        <p:nvPicPr>
          <p:cNvPr id="6" name="Picture Placeholder 5">
            <a:extLst>
              <a:ext uri="{FF2B5EF4-FFF2-40B4-BE49-F238E27FC236}">
                <a16:creationId xmlns:a16="http://schemas.microsoft.com/office/drawing/2014/main" id="{3B38AF59-AA75-25BC-A697-30B1DE29FEFA}"/>
              </a:ext>
              <a:ext uri="{C183D7F6-B498-43B3-948B-1728B52AA6E4}">
                <adec:decorative xmlns:adec="http://schemas.microsoft.com/office/drawing/2017/decorative" val="1"/>
              </a:ext>
            </a:extLst>
          </p:cNvPr>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t="63" b="63"/>
          <a:stretch>
            <a:fillRect/>
          </a:stretch>
        </p:blipFill>
        <p:spPr/>
      </p:pic>
      <p:sp>
        <p:nvSpPr>
          <p:cNvPr id="8" name="TextBox 7">
            <a:extLst>
              <a:ext uri="{FF2B5EF4-FFF2-40B4-BE49-F238E27FC236}">
                <a16:creationId xmlns:a16="http://schemas.microsoft.com/office/drawing/2014/main" id="{5CD8B7D3-DF16-802F-3CD8-D21E81A2B4D4}"/>
              </a:ext>
            </a:extLst>
          </p:cNvPr>
          <p:cNvSpPr txBox="1"/>
          <p:nvPr/>
        </p:nvSpPr>
        <p:spPr>
          <a:xfrm>
            <a:off x="1120809" y="1951672"/>
            <a:ext cx="3973927" cy="2954655"/>
          </a:xfrm>
          <a:prstGeom prst="rect">
            <a:avLst/>
          </a:prstGeom>
          <a:noFill/>
        </p:spPr>
        <p:txBody>
          <a:bodyPr wrap="square" rtlCol="0">
            <a:spAutoFit/>
          </a:bodyPr>
          <a:lstStyle/>
          <a:p>
            <a:r>
              <a:rPr lang="en-US" dirty="0"/>
              <a:t>The number of credits that is considered full-time depends on the length of the session.</a:t>
            </a:r>
          </a:p>
          <a:p>
            <a:r>
              <a:rPr lang="en-US" dirty="0">
                <a:solidFill>
                  <a:schemeClr val="tx1">
                    <a:alpha val="80000"/>
                  </a:schemeClr>
                </a:solidFill>
              </a:rPr>
              <a:t> </a:t>
            </a:r>
            <a:endParaRPr lang="en-US" sz="2400" u="sng" dirty="0">
              <a:solidFill>
                <a:schemeClr val="tx1">
                  <a:alpha val="80000"/>
                </a:schemeClr>
              </a:solidFill>
            </a:endParaRPr>
          </a:p>
          <a:p>
            <a:pPr algn="ctr"/>
            <a:r>
              <a:rPr lang="en-US" sz="2400" u="sng" dirty="0">
                <a:solidFill>
                  <a:schemeClr val="tx1">
                    <a:alpha val="80000"/>
                  </a:schemeClr>
                </a:solidFill>
              </a:rPr>
              <a:t>Quick Trick! </a:t>
            </a:r>
          </a:p>
          <a:p>
            <a:r>
              <a:rPr lang="en-US" dirty="0">
                <a:solidFill>
                  <a:schemeClr val="tx1">
                    <a:alpha val="80000"/>
                  </a:schemeClr>
                </a:solidFill>
              </a:rPr>
              <a:t>Number of weeks in the session is equal to the number of credits that are considered full-time for that session (for undergraduates)!</a:t>
            </a:r>
          </a:p>
          <a:p>
            <a:endParaRPr lang="en-US" dirty="0"/>
          </a:p>
        </p:txBody>
      </p:sp>
      <p:graphicFrame>
        <p:nvGraphicFramePr>
          <p:cNvPr id="9" name="Table 15">
            <a:extLst>
              <a:ext uri="{FF2B5EF4-FFF2-40B4-BE49-F238E27FC236}">
                <a16:creationId xmlns:a16="http://schemas.microsoft.com/office/drawing/2014/main" id="{AEE73700-AA20-FE34-E3F6-2CFFCD86A7CE}"/>
              </a:ext>
            </a:extLst>
          </p:cNvPr>
          <p:cNvGraphicFramePr>
            <a:graphicFrameLocks noGrp="1"/>
          </p:cNvGraphicFramePr>
          <p:nvPr>
            <p:extLst>
              <p:ext uri="{D42A27DB-BD31-4B8C-83A1-F6EECF244321}">
                <p14:modId xmlns:p14="http://schemas.microsoft.com/office/powerpoint/2010/main" val="2170240581"/>
              </p:ext>
            </p:extLst>
          </p:nvPr>
        </p:nvGraphicFramePr>
        <p:xfrm>
          <a:off x="6870202" y="407744"/>
          <a:ext cx="3847562" cy="6042512"/>
        </p:xfrm>
        <a:graphic>
          <a:graphicData uri="http://schemas.openxmlformats.org/drawingml/2006/table">
            <a:tbl>
              <a:tblPr firstRow="1" bandRow="1">
                <a:tableStyleId>{21E4AEA4-8DFA-4A89-87EB-49C32662AFE0}</a:tableStyleId>
              </a:tblPr>
              <a:tblGrid>
                <a:gridCol w="1238762">
                  <a:extLst>
                    <a:ext uri="{9D8B030D-6E8A-4147-A177-3AD203B41FA5}">
                      <a16:colId xmlns:a16="http://schemas.microsoft.com/office/drawing/2014/main" val="1798137792"/>
                    </a:ext>
                  </a:extLst>
                </a:gridCol>
                <a:gridCol w="1417774">
                  <a:extLst>
                    <a:ext uri="{9D8B030D-6E8A-4147-A177-3AD203B41FA5}">
                      <a16:colId xmlns:a16="http://schemas.microsoft.com/office/drawing/2014/main" val="2925548390"/>
                    </a:ext>
                  </a:extLst>
                </a:gridCol>
                <a:gridCol w="1191026">
                  <a:extLst>
                    <a:ext uri="{9D8B030D-6E8A-4147-A177-3AD203B41FA5}">
                      <a16:colId xmlns:a16="http://schemas.microsoft.com/office/drawing/2014/main" val="3698446728"/>
                    </a:ext>
                  </a:extLst>
                </a:gridCol>
              </a:tblGrid>
              <a:tr h="788796">
                <a:tc>
                  <a:txBody>
                    <a:bodyPr/>
                    <a:lstStyle/>
                    <a:p>
                      <a:r>
                        <a:rPr lang="en-US" sz="1700" dirty="0"/>
                        <a:t>Summer Term Session:</a:t>
                      </a:r>
                    </a:p>
                  </a:txBody>
                  <a:tcPr marL="85975" marR="85975" marT="42988" marB="42988">
                    <a:solidFill>
                      <a:srgbClr val="DC4405"/>
                    </a:solidFill>
                  </a:tcPr>
                </a:tc>
                <a:tc>
                  <a:txBody>
                    <a:bodyPr/>
                    <a:lstStyle/>
                    <a:p>
                      <a:r>
                        <a:rPr lang="en-US" sz="1700" dirty="0"/>
                        <a:t>Standard or Non-standard</a:t>
                      </a:r>
                    </a:p>
                  </a:txBody>
                  <a:tcPr marL="85975" marR="85975" marT="42988" marB="42988">
                    <a:solidFill>
                      <a:srgbClr val="DC4405"/>
                    </a:solidFill>
                  </a:tcPr>
                </a:tc>
                <a:tc>
                  <a:txBody>
                    <a:bodyPr/>
                    <a:lstStyle/>
                    <a:p>
                      <a:r>
                        <a:rPr lang="en-US" sz="1700" dirty="0"/>
                        <a:t>Full-Time Credits</a:t>
                      </a:r>
                    </a:p>
                  </a:txBody>
                  <a:tcPr marL="85975" marR="85975" marT="42988" marB="42988">
                    <a:solidFill>
                      <a:srgbClr val="DC4405"/>
                    </a:solidFill>
                  </a:tcPr>
                </a:tc>
                <a:extLst>
                  <a:ext uri="{0D108BD9-81ED-4DB2-BD59-A6C34878D82A}">
                    <a16:rowId xmlns:a16="http://schemas.microsoft.com/office/drawing/2014/main" val="1170457832"/>
                  </a:ext>
                </a:extLst>
              </a:tr>
              <a:tr h="788796">
                <a:tc>
                  <a:txBody>
                    <a:bodyPr/>
                    <a:lstStyle/>
                    <a:p>
                      <a:r>
                        <a:rPr lang="en-US" sz="1700" dirty="0"/>
                        <a:t>Session 1</a:t>
                      </a:r>
                    </a:p>
                  </a:txBody>
                  <a:tcPr marL="85975" marR="85975" marT="42988" marB="42988"/>
                </a:tc>
                <a:tc>
                  <a:txBody>
                    <a:bodyPr/>
                    <a:lstStyle/>
                    <a:p>
                      <a:r>
                        <a:rPr lang="en-US" sz="1700"/>
                        <a:t>11-week standard length term</a:t>
                      </a:r>
                    </a:p>
                  </a:txBody>
                  <a:tcPr marL="85975" marR="85975" marT="42988" marB="42988"/>
                </a:tc>
                <a:tc>
                  <a:txBody>
                    <a:bodyPr/>
                    <a:lstStyle/>
                    <a:p>
                      <a:r>
                        <a:rPr lang="en-US" sz="1700" dirty="0"/>
                        <a:t>12</a:t>
                      </a:r>
                    </a:p>
                  </a:txBody>
                  <a:tcPr marL="85975" marR="85975" marT="42988" marB="42988"/>
                </a:tc>
                <a:extLst>
                  <a:ext uri="{0D108BD9-81ED-4DB2-BD59-A6C34878D82A}">
                    <a16:rowId xmlns:a16="http://schemas.microsoft.com/office/drawing/2014/main" val="4204883801"/>
                  </a:ext>
                </a:extLst>
              </a:tr>
              <a:tr h="788796">
                <a:tc>
                  <a:txBody>
                    <a:bodyPr/>
                    <a:lstStyle/>
                    <a:p>
                      <a:r>
                        <a:rPr lang="en-US" sz="1700" dirty="0"/>
                        <a:t>Session 2</a:t>
                      </a:r>
                    </a:p>
                  </a:txBody>
                  <a:tcPr marL="85975" marR="85975" marT="42988" marB="42988"/>
                </a:tc>
                <a:tc>
                  <a:txBody>
                    <a:bodyPr/>
                    <a:lstStyle/>
                    <a:p>
                      <a:r>
                        <a:rPr lang="en-US" sz="1700"/>
                        <a:t>4-week non-standard length</a:t>
                      </a:r>
                    </a:p>
                  </a:txBody>
                  <a:tcPr marL="85975" marR="85975" marT="42988" marB="42988"/>
                </a:tc>
                <a:tc>
                  <a:txBody>
                    <a:bodyPr/>
                    <a:lstStyle/>
                    <a:p>
                      <a:r>
                        <a:rPr lang="en-US" sz="1700"/>
                        <a:t>4</a:t>
                      </a:r>
                    </a:p>
                  </a:txBody>
                  <a:tcPr marL="85975" marR="85975" marT="42988" marB="42988"/>
                </a:tc>
                <a:extLst>
                  <a:ext uri="{0D108BD9-81ED-4DB2-BD59-A6C34878D82A}">
                    <a16:rowId xmlns:a16="http://schemas.microsoft.com/office/drawing/2014/main" val="624891955"/>
                  </a:ext>
                </a:extLst>
              </a:tr>
              <a:tr h="788796">
                <a:tc>
                  <a:txBody>
                    <a:bodyPr/>
                    <a:lstStyle/>
                    <a:p>
                      <a:r>
                        <a:rPr lang="en-US" sz="1700"/>
                        <a:t>Session 3</a:t>
                      </a:r>
                    </a:p>
                  </a:txBody>
                  <a:tcPr marL="85975" marR="85975" marT="42988" marB="42988"/>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700" dirty="0"/>
                        <a:t>8-week non-standard length</a:t>
                      </a:r>
                    </a:p>
                  </a:txBody>
                  <a:tcPr marL="85975" marR="85975" marT="42988" marB="42988"/>
                </a:tc>
                <a:tc>
                  <a:txBody>
                    <a:bodyPr/>
                    <a:lstStyle/>
                    <a:p>
                      <a:r>
                        <a:rPr lang="en-US" sz="1700"/>
                        <a:t>8</a:t>
                      </a:r>
                    </a:p>
                  </a:txBody>
                  <a:tcPr marL="85975" marR="85975" marT="42988" marB="42988"/>
                </a:tc>
                <a:extLst>
                  <a:ext uri="{0D108BD9-81ED-4DB2-BD59-A6C34878D82A}">
                    <a16:rowId xmlns:a16="http://schemas.microsoft.com/office/drawing/2014/main" val="2820734809"/>
                  </a:ext>
                </a:extLst>
              </a:tr>
              <a:tr h="788796">
                <a:tc>
                  <a:txBody>
                    <a:bodyPr/>
                    <a:lstStyle/>
                    <a:p>
                      <a:r>
                        <a:rPr lang="en-US" sz="1700"/>
                        <a:t>Session 4</a:t>
                      </a:r>
                    </a:p>
                  </a:txBody>
                  <a:tcPr marL="85975" marR="85975" marT="42988" marB="42988"/>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700"/>
                        <a:t>4-week non-standard length</a:t>
                      </a:r>
                    </a:p>
                  </a:txBody>
                  <a:tcPr marL="85975" marR="85975" marT="42988" marB="42988"/>
                </a:tc>
                <a:tc>
                  <a:txBody>
                    <a:bodyPr/>
                    <a:lstStyle/>
                    <a:p>
                      <a:r>
                        <a:rPr lang="en-US" sz="1700"/>
                        <a:t>4</a:t>
                      </a:r>
                    </a:p>
                  </a:txBody>
                  <a:tcPr marL="85975" marR="85975" marT="42988" marB="42988"/>
                </a:tc>
                <a:extLst>
                  <a:ext uri="{0D108BD9-81ED-4DB2-BD59-A6C34878D82A}">
                    <a16:rowId xmlns:a16="http://schemas.microsoft.com/office/drawing/2014/main" val="2278116977"/>
                  </a:ext>
                </a:extLst>
              </a:tr>
              <a:tr h="788796">
                <a:tc>
                  <a:txBody>
                    <a:bodyPr/>
                    <a:lstStyle/>
                    <a:p>
                      <a:r>
                        <a:rPr lang="en-US" sz="1700"/>
                        <a:t>Session 5</a:t>
                      </a:r>
                    </a:p>
                  </a:txBody>
                  <a:tcPr marL="85975" marR="85975" marT="42988" marB="42988"/>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700"/>
                        <a:t>3-week non-standard length</a:t>
                      </a:r>
                    </a:p>
                  </a:txBody>
                  <a:tcPr marL="85975" marR="85975" marT="42988" marB="42988"/>
                </a:tc>
                <a:tc>
                  <a:txBody>
                    <a:bodyPr/>
                    <a:lstStyle/>
                    <a:p>
                      <a:r>
                        <a:rPr lang="en-US" sz="1700"/>
                        <a:t>3</a:t>
                      </a:r>
                    </a:p>
                  </a:txBody>
                  <a:tcPr marL="85975" marR="85975" marT="42988" marB="42988"/>
                </a:tc>
                <a:extLst>
                  <a:ext uri="{0D108BD9-81ED-4DB2-BD59-A6C34878D82A}">
                    <a16:rowId xmlns:a16="http://schemas.microsoft.com/office/drawing/2014/main" val="1148155228"/>
                  </a:ext>
                </a:extLst>
              </a:tr>
              <a:tr h="788796">
                <a:tc>
                  <a:txBody>
                    <a:bodyPr/>
                    <a:lstStyle/>
                    <a:p>
                      <a:r>
                        <a:rPr lang="en-US" sz="1700"/>
                        <a:t>Session 6</a:t>
                      </a:r>
                    </a:p>
                  </a:txBody>
                  <a:tcPr marL="85975" marR="85975" marT="42988" marB="42988"/>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700"/>
                        <a:t>1-week non-standard length</a:t>
                      </a:r>
                    </a:p>
                  </a:txBody>
                  <a:tcPr marL="85975" marR="85975" marT="42988" marB="42988"/>
                </a:tc>
                <a:tc>
                  <a:txBody>
                    <a:bodyPr/>
                    <a:lstStyle/>
                    <a:p>
                      <a:r>
                        <a:rPr lang="en-US" sz="1700" dirty="0"/>
                        <a:t>1</a:t>
                      </a:r>
                    </a:p>
                  </a:txBody>
                  <a:tcPr marL="85975" marR="85975" marT="42988" marB="42988"/>
                </a:tc>
                <a:extLst>
                  <a:ext uri="{0D108BD9-81ED-4DB2-BD59-A6C34878D82A}">
                    <a16:rowId xmlns:a16="http://schemas.microsoft.com/office/drawing/2014/main" val="1354332531"/>
                  </a:ext>
                </a:extLst>
              </a:tr>
            </a:tbl>
          </a:graphicData>
        </a:graphic>
      </p:graphicFrame>
    </p:spTree>
    <p:extLst>
      <p:ext uri="{BB962C8B-B14F-4D97-AF65-F5344CB8AC3E}">
        <p14:creationId xmlns:p14="http://schemas.microsoft.com/office/powerpoint/2010/main" val="17251355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4ABB99-50DB-CC9E-F03D-82A4D5DAF74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9E4BA28-A8AF-0BC9-0900-FE1EDCBE335A}"/>
              </a:ext>
            </a:extLst>
          </p:cNvPr>
          <p:cNvSpPr>
            <a:spLocks noGrp="1"/>
          </p:cNvSpPr>
          <p:nvPr>
            <p:ph type="title"/>
          </p:nvPr>
        </p:nvSpPr>
        <p:spPr>
          <a:xfrm>
            <a:off x="1474236" y="658626"/>
            <a:ext cx="6005087" cy="712974"/>
          </a:xfrm>
        </p:spPr>
        <p:txBody>
          <a:bodyPr>
            <a:normAutofit fontScale="90000"/>
          </a:bodyPr>
          <a:lstStyle/>
          <a:p>
            <a:r>
              <a:rPr lang="en-US" dirty="0"/>
              <a:t>Graduate Full-Time Credit Requirements By Session</a:t>
            </a:r>
          </a:p>
        </p:txBody>
      </p:sp>
      <p:pic>
        <p:nvPicPr>
          <p:cNvPr id="6" name="Picture Placeholder 5" descr="&quot;&quot;">
            <a:extLst>
              <a:ext uri="{FF2B5EF4-FFF2-40B4-BE49-F238E27FC236}">
                <a16:creationId xmlns:a16="http://schemas.microsoft.com/office/drawing/2014/main" id="{DB125EF5-D368-1EB8-8589-72BC439F6906}"/>
              </a:ext>
            </a:extLst>
          </p:cNvPr>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t="63" b="63"/>
          <a:stretch>
            <a:fillRect/>
          </a:stretch>
        </p:blipFill>
        <p:spPr/>
      </p:pic>
      <p:sp>
        <p:nvSpPr>
          <p:cNvPr id="8" name="TextBox 7">
            <a:extLst>
              <a:ext uri="{FF2B5EF4-FFF2-40B4-BE49-F238E27FC236}">
                <a16:creationId xmlns:a16="http://schemas.microsoft.com/office/drawing/2014/main" id="{FAAB8A6A-A02A-5858-A6F3-6341850C43B7}"/>
              </a:ext>
            </a:extLst>
          </p:cNvPr>
          <p:cNvSpPr txBox="1"/>
          <p:nvPr/>
        </p:nvSpPr>
        <p:spPr>
          <a:xfrm>
            <a:off x="1120809" y="1951672"/>
            <a:ext cx="3973927" cy="1292662"/>
          </a:xfrm>
          <a:prstGeom prst="rect">
            <a:avLst/>
          </a:prstGeom>
          <a:noFill/>
        </p:spPr>
        <p:txBody>
          <a:bodyPr wrap="square" rtlCol="0">
            <a:spAutoFit/>
          </a:bodyPr>
          <a:lstStyle/>
          <a:p>
            <a:r>
              <a:rPr lang="en-US" dirty="0"/>
              <a:t>The number of credits that is considered full-time depends on the length of the session.</a:t>
            </a:r>
          </a:p>
          <a:p>
            <a:endParaRPr lang="en-US" sz="2400" u="sng" dirty="0">
              <a:solidFill>
                <a:schemeClr val="tx1">
                  <a:alpha val="80000"/>
                </a:schemeClr>
              </a:solidFill>
            </a:endParaRPr>
          </a:p>
        </p:txBody>
      </p:sp>
      <p:graphicFrame>
        <p:nvGraphicFramePr>
          <p:cNvPr id="3" name="Table 15">
            <a:extLst>
              <a:ext uri="{FF2B5EF4-FFF2-40B4-BE49-F238E27FC236}">
                <a16:creationId xmlns:a16="http://schemas.microsoft.com/office/drawing/2014/main" id="{9D927881-F3E4-B18E-A59B-CC1AD0FCB3C1}"/>
              </a:ext>
            </a:extLst>
          </p:cNvPr>
          <p:cNvGraphicFramePr>
            <a:graphicFrameLocks noGrp="1"/>
          </p:cNvGraphicFramePr>
          <p:nvPr>
            <p:extLst>
              <p:ext uri="{D42A27DB-BD31-4B8C-83A1-F6EECF244321}">
                <p14:modId xmlns:p14="http://schemas.microsoft.com/office/powerpoint/2010/main" val="96876749"/>
              </p:ext>
            </p:extLst>
          </p:nvPr>
        </p:nvGraphicFramePr>
        <p:xfrm>
          <a:off x="6867991" y="299506"/>
          <a:ext cx="3849773" cy="6258987"/>
        </p:xfrm>
        <a:graphic>
          <a:graphicData uri="http://schemas.openxmlformats.org/drawingml/2006/table">
            <a:tbl>
              <a:tblPr firstRow="1" bandRow="1">
                <a:tableStyleId>{21E4AEA4-8DFA-4A89-87EB-49C32662AFE0}</a:tableStyleId>
              </a:tblPr>
              <a:tblGrid>
                <a:gridCol w="1239474">
                  <a:extLst>
                    <a:ext uri="{9D8B030D-6E8A-4147-A177-3AD203B41FA5}">
                      <a16:colId xmlns:a16="http://schemas.microsoft.com/office/drawing/2014/main" val="1798137792"/>
                    </a:ext>
                  </a:extLst>
                </a:gridCol>
                <a:gridCol w="1418589">
                  <a:extLst>
                    <a:ext uri="{9D8B030D-6E8A-4147-A177-3AD203B41FA5}">
                      <a16:colId xmlns:a16="http://schemas.microsoft.com/office/drawing/2014/main" val="2925548390"/>
                    </a:ext>
                  </a:extLst>
                </a:gridCol>
                <a:gridCol w="1191710">
                  <a:extLst>
                    <a:ext uri="{9D8B030D-6E8A-4147-A177-3AD203B41FA5}">
                      <a16:colId xmlns:a16="http://schemas.microsoft.com/office/drawing/2014/main" val="3698446728"/>
                    </a:ext>
                  </a:extLst>
                </a:gridCol>
              </a:tblGrid>
              <a:tr h="894141">
                <a:tc>
                  <a:txBody>
                    <a:bodyPr/>
                    <a:lstStyle/>
                    <a:p>
                      <a:r>
                        <a:rPr lang="en-US" sz="1700" dirty="0"/>
                        <a:t>Summer Term Sessions</a:t>
                      </a:r>
                    </a:p>
                  </a:txBody>
                  <a:tcPr marL="85975" marR="85975" marT="42988" marB="42988">
                    <a:solidFill>
                      <a:srgbClr val="DC4405"/>
                    </a:solidFill>
                  </a:tcPr>
                </a:tc>
                <a:tc>
                  <a:txBody>
                    <a:bodyPr/>
                    <a:lstStyle/>
                    <a:p>
                      <a:r>
                        <a:rPr lang="en-US" sz="1700" dirty="0"/>
                        <a:t>Standard or Non-standard</a:t>
                      </a:r>
                    </a:p>
                  </a:txBody>
                  <a:tcPr marL="85975" marR="85975" marT="42988" marB="42988">
                    <a:solidFill>
                      <a:srgbClr val="DC4405"/>
                    </a:solidFill>
                  </a:tcPr>
                </a:tc>
                <a:tc>
                  <a:txBody>
                    <a:bodyPr/>
                    <a:lstStyle/>
                    <a:p>
                      <a:r>
                        <a:rPr lang="en-US" sz="1700" dirty="0"/>
                        <a:t>Full-Time Credits</a:t>
                      </a:r>
                    </a:p>
                  </a:txBody>
                  <a:tcPr marL="85975" marR="85975" marT="42988" marB="42988">
                    <a:solidFill>
                      <a:srgbClr val="DC4405"/>
                    </a:solidFill>
                  </a:tcPr>
                </a:tc>
                <a:extLst>
                  <a:ext uri="{0D108BD9-81ED-4DB2-BD59-A6C34878D82A}">
                    <a16:rowId xmlns:a16="http://schemas.microsoft.com/office/drawing/2014/main" val="1170457832"/>
                  </a:ext>
                </a:extLst>
              </a:tr>
              <a:tr h="894141">
                <a:tc>
                  <a:txBody>
                    <a:bodyPr/>
                    <a:lstStyle/>
                    <a:p>
                      <a:r>
                        <a:rPr lang="en-US" sz="1700"/>
                        <a:t>Session 1</a:t>
                      </a:r>
                    </a:p>
                  </a:txBody>
                  <a:tcPr marL="85975" marR="85975" marT="42988" marB="42988"/>
                </a:tc>
                <a:tc>
                  <a:txBody>
                    <a:bodyPr/>
                    <a:lstStyle/>
                    <a:p>
                      <a:r>
                        <a:rPr lang="en-US" sz="1700"/>
                        <a:t>11-week standard length term</a:t>
                      </a:r>
                    </a:p>
                  </a:txBody>
                  <a:tcPr marL="85975" marR="85975" marT="42988" marB="42988"/>
                </a:tc>
                <a:tc>
                  <a:txBody>
                    <a:bodyPr/>
                    <a:lstStyle/>
                    <a:p>
                      <a:r>
                        <a:rPr lang="en-US" sz="1700" dirty="0"/>
                        <a:t>9</a:t>
                      </a:r>
                    </a:p>
                  </a:txBody>
                  <a:tcPr marL="85975" marR="85975" marT="42988" marB="42988"/>
                </a:tc>
                <a:extLst>
                  <a:ext uri="{0D108BD9-81ED-4DB2-BD59-A6C34878D82A}">
                    <a16:rowId xmlns:a16="http://schemas.microsoft.com/office/drawing/2014/main" val="4204883801"/>
                  </a:ext>
                </a:extLst>
              </a:tr>
              <a:tr h="894141">
                <a:tc>
                  <a:txBody>
                    <a:bodyPr/>
                    <a:lstStyle/>
                    <a:p>
                      <a:r>
                        <a:rPr lang="en-US" sz="1700"/>
                        <a:t>Session 2</a:t>
                      </a:r>
                    </a:p>
                  </a:txBody>
                  <a:tcPr marL="85975" marR="85975" marT="42988" marB="42988"/>
                </a:tc>
                <a:tc>
                  <a:txBody>
                    <a:bodyPr/>
                    <a:lstStyle/>
                    <a:p>
                      <a:r>
                        <a:rPr lang="en-US" sz="1700"/>
                        <a:t>4-week non-standard length</a:t>
                      </a:r>
                    </a:p>
                  </a:txBody>
                  <a:tcPr marL="85975" marR="85975" marT="42988" marB="42988"/>
                </a:tc>
                <a:tc>
                  <a:txBody>
                    <a:bodyPr/>
                    <a:lstStyle/>
                    <a:p>
                      <a:r>
                        <a:rPr lang="en-US" sz="1700" dirty="0"/>
                        <a:t>3</a:t>
                      </a:r>
                    </a:p>
                  </a:txBody>
                  <a:tcPr marL="85975" marR="85975" marT="42988" marB="42988"/>
                </a:tc>
                <a:extLst>
                  <a:ext uri="{0D108BD9-81ED-4DB2-BD59-A6C34878D82A}">
                    <a16:rowId xmlns:a16="http://schemas.microsoft.com/office/drawing/2014/main" val="624891955"/>
                  </a:ext>
                </a:extLst>
              </a:tr>
              <a:tr h="894141">
                <a:tc>
                  <a:txBody>
                    <a:bodyPr/>
                    <a:lstStyle/>
                    <a:p>
                      <a:r>
                        <a:rPr lang="en-US" sz="1700"/>
                        <a:t>Session 3</a:t>
                      </a:r>
                    </a:p>
                  </a:txBody>
                  <a:tcPr marL="85975" marR="85975" marT="42988" marB="42988"/>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700"/>
                        <a:t>8-week non-standard length</a:t>
                      </a:r>
                    </a:p>
                  </a:txBody>
                  <a:tcPr marL="85975" marR="85975" marT="42988" marB="42988"/>
                </a:tc>
                <a:tc>
                  <a:txBody>
                    <a:bodyPr/>
                    <a:lstStyle/>
                    <a:p>
                      <a:r>
                        <a:rPr lang="en-US" sz="1700" dirty="0"/>
                        <a:t>6</a:t>
                      </a:r>
                    </a:p>
                  </a:txBody>
                  <a:tcPr marL="85975" marR="85975" marT="42988" marB="42988"/>
                </a:tc>
                <a:extLst>
                  <a:ext uri="{0D108BD9-81ED-4DB2-BD59-A6C34878D82A}">
                    <a16:rowId xmlns:a16="http://schemas.microsoft.com/office/drawing/2014/main" val="2820734809"/>
                  </a:ext>
                </a:extLst>
              </a:tr>
              <a:tr h="894141">
                <a:tc>
                  <a:txBody>
                    <a:bodyPr/>
                    <a:lstStyle/>
                    <a:p>
                      <a:r>
                        <a:rPr lang="en-US" sz="1700"/>
                        <a:t>Session 4</a:t>
                      </a:r>
                    </a:p>
                  </a:txBody>
                  <a:tcPr marL="85975" marR="85975" marT="42988" marB="42988"/>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700"/>
                        <a:t>4-week non-standard length</a:t>
                      </a:r>
                    </a:p>
                  </a:txBody>
                  <a:tcPr marL="85975" marR="85975" marT="42988" marB="42988"/>
                </a:tc>
                <a:tc>
                  <a:txBody>
                    <a:bodyPr/>
                    <a:lstStyle/>
                    <a:p>
                      <a:r>
                        <a:rPr lang="en-US" sz="1700" dirty="0"/>
                        <a:t>3</a:t>
                      </a:r>
                    </a:p>
                  </a:txBody>
                  <a:tcPr marL="85975" marR="85975" marT="42988" marB="42988"/>
                </a:tc>
                <a:extLst>
                  <a:ext uri="{0D108BD9-81ED-4DB2-BD59-A6C34878D82A}">
                    <a16:rowId xmlns:a16="http://schemas.microsoft.com/office/drawing/2014/main" val="2278116977"/>
                  </a:ext>
                </a:extLst>
              </a:tr>
              <a:tr h="894141">
                <a:tc>
                  <a:txBody>
                    <a:bodyPr/>
                    <a:lstStyle/>
                    <a:p>
                      <a:r>
                        <a:rPr lang="en-US" sz="1700"/>
                        <a:t>Session 5</a:t>
                      </a:r>
                    </a:p>
                  </a:txBody>
                  <a:tcPr marL="85975" marR="85975" marT="42988" marB="42988"/>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700"/>
                        <a:t>3-week non-standard length</a:t>
                      </a:r>
                    </a:p>
                  </a:txBody>
                  <a:tcPr marL="85975" marR="85975" marT="42988" marB="42988"/>
                </a:tc>
                <a:tc>
                  <a:txBody>
                    <a:bodyPr/>
                    <a:lstStyle/>
                    <a:p>
                      <a:r>
                        <a:rPr lang="en-US" sz="1700" dirty="0"/>
                        <a:t>3</a:t>
                      </a:r>
                    </a:p>
                  </a:txBody>
                  <a:tcPr marL="85975" marR="85975" marT="42988" marB="42988"/>
                </a:tc>
                <a:extLst>
                  <a:ext uri="{0D108BD9-81ED-4DB2-BD59-A6C34878D82A}">
                    <a16:rowId xmlns:a16="http://schemas.microsoft.com/office/drawing/2014/main" val="1148155228"/>
                  </a:ext>
                </a:extLst>
              </a:tr>
              <a:tr h="894141">
                <a:tc>
                  <a:txBody>
                    <a:bodyPr/>
                    <a:lstStyle/>
                    <a:p>
                      <a:r>
                        <a:rPr lang="en-US" sz="1700"/>
                        <a:t>Session 6</a:t>
                      </a:r>
                    </a:p>
                  </a:txBody>
                  <a:tcPr marL="85975" marR="85975" marT="42988" marB="42988"/>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700"/>
                        <a:t>1-week non-standard length</a:t>
                      </a:r>
                    </a:p>
                  </a:txBody>
                  <a:tcPr marL="85975" marR="85975" marT="42988" marB="42988"/>
                </a:tc>
                <a:tc>
                  <a:txBody>
                    <a:bodyPr/>
                    <a:lstStyle/>
                    <a:p>
                      <a:r>
                        <a:rPr lang="en-US" sz="1700" dirty="0"/>
                        <a:t>1</a:t>
                      </a:r>
                    </a:p>
                  </a:txBody>
                  <a:tcPr marL="85975" marR="85975" marT="42988" marB="42988"/>
                </a:tc>
                <a:extLst>
                  <a:ext uri="{0D108BD9-81ED-4DB2-BD59-A6C34878D82A}">
                    <a16:rowId xmlns:a16="http://schemas.microsoft.com/office/drawing/2014/main" val="1354332531"/>
                  </a:ext>
                </a:extLst>
              </a:tr>
            </a:tbl>
          </a:graphicData>
        </a:graphic>
      </p:graphicFrame>
    </p:spTree>
    <p:extLst>
      <p:ext uri="{BB962C8B-B14F-4D97-AF65-F5344CB8AC3E}">
        <p14:creationId xmlns:p14="http://schemas.microsoft.com/office/powerpoint/2010/main" val="40333159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DC3698-A17B-1763-FD5F-502FF430A646}"/>
            </a:ext>
          </a:extLst>
        </p:cNvPr>
        <p:cNvGrpSpPr/>
        <p:nvPr/>
      </p:nvGrpSpPr>
      <p:grpSpPr>
        <a:xfrm>
          <a:off x="0" y="0"/>
          <a:ext cx="0" cy="0"/>
          <a:chOff x="0" y="0"/>
          <a:chExt cx="0" cy="0"/>
        </a:xfrm>
      </p:grpSpPr>
      <p:sp>
        <p:nvSpPr>
          <p:cNvPr id="41" name="TextBox 40">
            <a:extLst>
              <a:ext uri="{FF2B5EF4-FFF2-40B4-BE49-F238E27FC236}">
                <a16:creationId xmlns:a16="http://schemas.microsoft.com/office/drawing/2014/main" id="{71753E60-D6CD-4B58-9BB7-0D0D4405C044}"/>
              </a:ext>
              <a:ext uri="{C183D7F6-B498-43B3-948B-1728B52AA6E4}">
                <adec:decorative xmlns:adec="http://schemas.microsoft.com/office/drawing/2017/decorative" val="1"/>
              </a:ext>
            </a:extLst>
          </p:cNvPr>
          <p:cNvSpPr txBox="1"/>
          <p:nvPr/>
        </p:nvSpPr>
        <p:spPr>
          <a:xfrm rot="5400000">
            <a:off x="10143849" y="3427234"/>
            <a:ext cx="3230690" cy="369332"/>
          </a:xfrm>
          <a:prstGeom prst="rect">
            <a:avLst/>
          </a:prstGeom>
          <a:solidFill>
            <a:srgbClr val="DC4405"/>
          </a:solidFill>
          <a:ln>
            <a:noFill/>
          </a:ln>
        </p:spPr>
        <p:txBody>
          <a:bodyPr wrap="square" rtlCol="0">
            <a:spAutoFit/>
          </a:bodyPr>
          <a:lstStyle/>
          <a:p>
            <a:endParaRPr lang="en-US" dirty="0">
              <a:solidFill>
                <a:schemeClr val="bg1"/>
              </a:solidFill>
              <a:latin typeface="Stratum2 Regular" panose="020B0506030000020004" pitchFamily="34" charset="0"/>
            </a:endParaRPr>
          </a:p>
        </p:txBody>
      </p:sp>
      <p:sp>
        <p:nvSpPr>
          <p:cNvPr id="37" name="Rectangle 36">
            <a:extLst>
              <a:ext uri="{FF2B5EF4-FFF2-40B4-BE49-F238E27FC236}">
                <a16:creationId xmlns:a16="http://schemas.microsoft.com/office/drawing/2014/main" id="{97C543DE-BC04-4640-B527-48856646B9E2}"/>
              </a:ext>
              <a:ext uri="{C183D7F6-B498-43B3-948B-1728B52AA6E4}">
                <adec:decorative xmlns:adec="http://schemas.microsoft.com/office/drawing/2017/decorative" val="1"/>
              </a:ext>
            </a:extLst>
          </p:cNvPr>
          <p:cNvSpPr/>
          <p:nvPr/>
        </p:nvSpPr>
        <p:spPr>
          <a:xfrm>
            <a:off x="8313917" y="4815106"/>
            <a:ext cx="2952413" cy="19536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2E12A29-13B6-7CE3-3D6D-80F271570FA9}"/>
              </a:ext>
            </a:extLst>
          </p:cNvPr>
          <p:cNvSpPr>
            <a:spLocks noGrp="1"/>
          </p:cNvSpPr>
          <p:nvPr>
            <p:ph type="title"/>
          </p:nvPr>
        </p:nvSpPr>
        <p:spPr>
          <a:xfrm>
            <a:off x="1474237" y="658626"/>
            <a:ext cx="4621764" cy="712974"/>
          </a:xfrm>
        </p:spPr>
        <p:txBody>
          <a:bodyPr>
            <a:normAutofit/>
          </a:bodyPr>
          <a:lstStyle/>
          <a:p>
            <a:r>
              <a:rPr lang="en-US" dirty="0"/>
              <a:t>Overlapping Sessions</a:t>
            </a:r>
          </a:p>
        </p:txBody>
      </p:sp>
      <p:sp>
        <p:nvSpPr>
          <p:cNvPr id="15" name="Content Placeholder 2">
            <a:extLst>
              <a:ext uri="{FF2B5EF4-FFF2-40B4-BE49-F238E27FC236}">
                <a16:creationId xmlns:a16="http://schemas.microsoft.com/office/drawing/2014/main" id="{F2881B35-F3B2-1B50-BA8B-7E7EA561000A}"/>
              </a:ext>
            </a:extLst>
          </p:cNvPr>
          <p:cNvSpPr>
            <a:spLocks noGrp="1"/>
          </p:cNvSpPr>
          <p:nvPr>
            <p:ph idx="1"/>
          </p:nvPr>
        </p:nvSpPr>
        <p:spPr>
          <a:xfrm>
            <a:off x="6016992" y="488994"/>
            <a:ext cx="5492015" cy="1229022"/>
          </a:xfrm>
        </p:spPr>
        <p:txBody>
          <a:bodyPr>
            <a:normAutofit fontScale="92500"/>
          </a:bodyPr>
          <a:lstStyle/>
          <a:p>
            <a:pPr marL="0" indent="0">
              <a:buNone/>
            </a:pPr>
            <a:r>
              <a:rPr lang="en-US" sz="1800" dirty="0"/>
              <a:t>It is important you add up your </a:t>
            </a:r>
            <a:r>
              <a:rPr lang="en-US" sz="1800" u="sng" dirty="0"/>
              <a:t>enrollment levels</a:t>
            </a:r>
            <a:r>
              <a:rPr lang="en-US" sz="1800" dirty="0"/>
              <a:t> (and not credits!) when taking courses in sessions that overlap.</a:t>
            </a:r>
          </a:p>
          <a:p>
            <a:pPr marL="0" indent="0">
              <a:buNone/>
            </a:pPr>
            <a:r>
              <a:rPr lang="en-US" sz="1800" dirty="0"/>
              <a:t>The VA will only combine your enrollment levels when the dates of two or more sessions overlap. </a:t>
            </a:r>
          </a:p>
        </p:txBody>
      </p:sp>
      <p:pic>
        <p:nvPicPr>
          <p:cNvPr id="6" name="Picture Placeholder 5">
            <a:extLst>
              <a:ext uri="{FF2B5EF4-FFF2-40B4-BE49-F238E27FC236}">
                <a16:creationId xmlns:a16="http://schemas.microsoft.com/office/drawing/2014/main" id="{35277A40-E4B2-3D14-D68D-BEF6EEB74B8F}"/>
              </a:ext>
              <a:ext uri="{C183D7F6-B498-43B3-948B-1728B52AA6E4}">
                <adec:decorative xmlns:adec="http://schemas.microsoft.com/office/drawing/2017/decorative" val="1"/>
              </a:ext>
            </a:extLst>
          </p:cNvPr>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t="63" b="63"/>
          <a:stretch>
            <a:fillRect/>
          </a:stretch>
        </p:blipFill>
        <p:spPr/>
      </p:pic>
      <p:sp>
        <p:nvSpPr>
          <p:cNvPr id="12" name="TextBox 11">
            <a:extLst>
              <a:ext uri="{FF2B5EF4-FFF2-40B4-BE49-F238E27FC236}">
                <a16:creationId xmlns:a16="http://schemas.microsoft.com/office/drawing/2014/main" id="{E7CE4CFE-E718-5B5B-C38B-64A2C1C6AF57}"/>
              </a:ext>
            </a:extLst>
          </p:cNvPr>
          <p:cNvSpPr txBox="1"/>
          <p:nvPr/>
        </p:nvSpPr>
        <p:spPr>
          <a:xfrm>
            <a:off x="311304" y="1972956"/>
            <a:ext cx="11611486" cy="369332"/>
          </a:xfrm>
          <a:prstGeom prst="rect">
            <a:avLst/>
          </a:prstGeom>
          <a:solidFill>
            <a:srgbClr val="D73F09"/>
          </a:solidFill>
          <a:ln>
            <a:noFill/>
          </a:ln>
        </p:spPr>
        <p:txBody>
          <a:bodyPr wrap="square" rtlCol="0">
            <a:spAutoFit/>
          </a:bodyPr>
          <a:lstStyle/>
          <a:p>
            <a:r>
              <a:rPr lang="en-US" dirty="0">
                <a:solidFill>
                  <a:schemeClr val="bg1"/>
                </a:solidFill>
                <a:latin typeface="Stratum2 Regular" panose="020B0506030000020004" pitchFamily="34" charset="0"/>
              </a:rPr>
              <a:t>Session 1 (11 Weeks): June 22 – Sept 4</a:t>
            </a:r>
          </a:p>
        </p:txBody>
      </p:sp>
      <p:sp>
        <p:nvSpPr>
          <p:cNvPr id="11" name="TextBox 10">
            <a:extLst>
              <a:ext uri="{FF2B5EF4-FFF2-40B4-BE49-F238E27FC236}">
                <a16:creationId xmlns:a16="http://schemas.microsoft.com/office/drawing/2014/main" id="{8BA25A0D-84C4-6509-BF0D-A709216739F0}"/>
              </a:ext>
            </a:extLst>
          </p:cNvPr>
          <p:cNvSpPr txBox="1"/>
          <p:nvPr/>
        </p:nvSpPr>
        <p:spPr>
          <a:xfrm>
            <a:off x="311305" y="2358658"/>
            <a:ext cx="10246339" cy="1169551"/>
          </a:xfrm>
          <a:prstGeom prst="rect">
            <a:avLst/>
          </a:prstGeom>
          <a:solidFill>
            <a:schemeClr val="bg1">
              <a:lumMod val="95000"/>
            </a:schemeClr>
          </a:solidFill>
          <a:ln>
            <a:noFill/>
          </a:ln>
          <a:scene3d>
            <a:camera prst="perspectiveFront"/>
            <a:lightRig rig="threePt" dir="t"/>
          </a:scene3d>
        </p:spPr>
        <p:txBody>
          <a:bodyPr wrap="square" rtlCol="0">
            <a:spAutoFit/>
          </a:bodyPr>
          <a:lstStyle/>
          <a:p>
            <a:r>
              <a:rPr lang="en-US" sz="1400" dirty="0">
                <a:latin typeface="Stratum2 Regular" panose="020B0506030000020004" pitchFamily="34" charset="0"/>
              </a:rPr>
              <a:t>12 CR = Full</a:t>
            </a:r>
          </a:p>
          <a:p>
            <a:r>
              <a:rPr lang="en-US" sz="1400" dirty="0">
                <a:latin typeface="Stratum2 Regular" panose="020B0506030000020004" pitchFamily="34" charset="0"/>
              </a:rPr>
              <a:t>9-11 CR = </a:t>
            </a:r>
            <a:r>
              <a:rPr lang="en-US" sz="1400" dirty="0"/>
              <a:t>¾</a:t>
            </a:r>
          </a:p>
          <a:p>
            <a:r>
              <a:rPr lang="en-US" sz="1400" dirty="0">
                <a:latin typeface="Stratum2 Regular" panose="020B0506030000020004" pitchFamily="34" charset="0"/>
              </a:rPr>
              <a:t>6-8 CR =</a:t>
            </a:r>
            <a:r>
              <a:rPr lang="en-US" sz="1400" dirty="0"/>
              <a:t> ½</a:t>
            </a:r>
            <a:r>
              <a:rPr lang="en-US" sz="1400" dirty="0">
                <a:latin typeface="Stratum2 Regular" panose="020B0506030000020004" pitchFamily="34" charset="0"/>
              </a:rPr>
              <a:t>	 </a:t>
            </a:r>
          </a:p>
          <a:p>
            <a:r>
              <a:rPr lang="en-US" sz="1400" dirty="0">
                <a:latin typeface="Stratum2 Regular" panose="020B0506030000020004" pitchFamily="34" charset="0"/>
              </a:rPr>
              <a:t>4-5 CR = </a:t>
            </a:r>
            <a:r>
              <a:rPr lang="en-US" sz="1400" dirty="0"/>
              <a:t>&lt;½</a:t>
            </a:r>
            <a:r>
              <a:rPr lang="en-US" sz="1400" dirty="0">
                <a:latin typeface="Stratum2 Regular" panose="020B0506030000020004" pitchFamily="34" charset="0"/>
              </a:rPr>
              <a:t>     </a:t>
            </a:r>
          </a:p>
          <a:p>
            <a:r>
              <a:rPr lang="en-US" sz="1400" dirty="0">
                <a:latin typeface="Stratum2 Regular" panose="020B0506030000020004" pitchFamily="34" charset="0"/>
              </a:rPr>
              <a:t>1-3 CR = </a:t>
            </a:r>
            <a:r>
              <a:rPr lang="en-US" sz="1400" dirty="0"/>
              <a:t>¼</a:t>
            </a:r>
            <a:r>
              <a:rPr lang="en-US" sz="1400" dirty="0">
                <a:latin typeface="Stratum2 Regular" panose="020B0506030000020004" pitchFamily="34" charset="0"/>
              </a:rPr>
              <a:t> </a:t>
            </a:r>
          </a:p>
        </p:txBody>
      </p:sp>
      <p:sp>
        <p:nvSpPr>
          <p:cNvPr id="13" name="TextBox 12">
            <a:extLst>
              <a:ext uri="{FF2B5EF4-FFF2-40B4-BE49-F238E27FC236}">
                <a16:creationId xmlns:a16="http://schemas.microsoft.com/office/drawing/2014/main" id="{A06FFAE0-7740-2737-0F6C-14173823814E}"/>
              </a:ext>
            </a:extLst>
          </p:cNvPr>
          <p:cNvSpPr txBox="1"/>
          <p:nvPr/>
        </p:nvSpPr>
        <p:spPr>
          <a:xfrm>
            <a:off x="311305" y="3539074"/>
            <a:ext cx="3593454" cy="646331"/>
          </a:xfrm>
          <a:prstGeom prst="rect">
            <a:avLst/>
          </a:prstGeom>
          <a:solidFill>
            <a:srgbClr val="DC4405"/>
          </a:solidFill>
          <a:ln>
            <a:noFill/>
          </a:ln>
        </p:spPr>
        <p:txBody>
          <a:bodyPr wrap="square" rtlCol="0">
            <a:spAutoFit/>
          </a:bodyPr>
          <a:lstStyle/>
          <a:p>
            <a:r>
              <a:rPr lang="en-US" dirty="0">
                <a:solidFill>
                  <a:schemeClr val="bg1"/>
                </a:solidFill>
                <a:latin typeface="Stratum2 Regular" panose="020B0506030000020004" pitchFamily="34" charset="0"/>
              </a:rPr>
              <a:t>Session 2	 (4 Weeks): </a:t>
            </a:r>
            <a:r>
              <a:rPr lang="en-US" dirty="0">
                <a:solidFill>
                  <a:schemeClr val="bg1"/>
                </a:solidFill>
              </a:rPr>
              <a:t>Jun 22 – Jul 17</a:t>
            </a:r>
            <a:r>
              <a:rPr lang="en-US" dirty="0">
                <a:solidFill>
                  <a:schemeClr val="bg1"/>
                </a:solidFill>
                <a:latin typeface="Stratum2 Regular" panose="020B0506030000020004" pitchFamily="34" charset="0"/>
              </a:rPr>
              <a:t>                               	 </a:t>
            </a:r>
          </a:p>
        </p:txBody>
      </p:sp>
      <p:sp>
        <p:nvSpPr>
          <p:cNvPr id="4" name="TextBox 3">
            <a:extLst>
              <a:ext uri="{FF2B5EF4-FFF2-40B4-BE49-F238E27FC236}">
                <a16:creationId xmlns:a16="http://schemas.microsoft.com/office/drawing/2014/main" id="{90EB0EDE-98BD-9F03-3D33-A42260A16BF8}"/>
              </a:ext>
            </a:extLst>
          </p:cNvPr>
          <p:cNvSpPr txBox="1"/>
          <p:nvPr/>
        </p:nvSpPr>
        <p:spPr>
          <a:xfrm>
            <a:off x="311305" y="3891571"/>
            <a:ext cx="3698059" cy="954107"/>
          </a:xfrm>
          <a:prstGeom prst="rect">
            <a:avLst/>
          </a:prstGeom>
          <a:solidFill>
            <a:schemeClr val="bg1">
              <a:lumMod val="95000"/>
            </a:schemeClr>
          </a:solidFill>
          <a:ln>
            <a:noFill/>
          </a:ln>
          <a:effectLst/>
          <a:scene3d>
            <a:camera prst="perspectiveFront"/>
            <a:lightRig rig="threePt" dir="t"/>
          </a:scene3d>
        </p:spPr>
        <p:txBody>
          <a:bodyPr wrap="square" rtlCol="0">
            <a:spAutoFit/>
          </a:bodyPr>
          <a:lstStyle/>
          <a:p>
            <a:r>
              <a:rPr lang="en-US" sz="1400" dirty="0">
                <a:latin typeface="Stratum2 Regular" panose="020B0506030000020004" pitchFamily="34" charset="0"/>
              </a:rPr>
              <a:t>4 CR = Full</a:t>
            </a:r>
          </a:p>
          <a:p>
            <a:r>
              <a:rPr lang="en-US" sz="1400" dirty="0">
                <a:latin typeface="Stratum2 Regular" panose="020B0506030000020004" pitchFamily="34" charset="0"/>
              </a:rPr>
              <a:t>3 CR = </a:t>
            </a:r>
            <a:r>
              <a:rPr lang="en-US" sz="1400" dirty="0"/>
              <a:t>¾</a:t>
            </a:r>
          </a:p>
          <a:p>
            <a:r>
              <a:rPr lang="en-US" sz="1400" dirty="0">
                <a:latin typeface="Stratum2 Regular" panose="020B0506030000020004" pitchFamily="34" charset="0"/>
              </a:rPr>
              <a:t>2 CR = </a:t>
            </a:r>
            <a:r>
              <a:rPr lang="en-US" sz="1400" dirty="0"/>
              <a:t>½</a:t>
            </a:r>
          </a:p>
          <a:p>
            <a:r>
              <a:rPr lang="en-US" sz="1400" dirty="0">
                <a:latin typeface="Stratum2 Regular" panose="020B0506030000020004" pitchFamily="34" charset="0"/>
              </a:rPr>
              <a:t>1  CR = </a:t>
            </a:r>
            <a:r>
              <a:rPr lang="en-US" sz="1400" dirty="0"/>
              <a:t>¼ </a:t>
            </a:r>
          </a:p>
        </p:txBody>
      </p:sp>
      <p:sp>
        <p:nvSpPr>
          <p:cNvPr id="3" name="TextBox 2">
            <a:extLst>
              <a:ext uri="{FF2B5EF4-FFF2-40B4-BE49-F238E27FC236}">
                <a16:creationId xmlns:a16="http://schemas.microsoft.com/office/drawing/2014/main" id="{0A8C3C2C-28DD-1B74-A179-BE9457E0783F}"/>
              </a:ext>
            </a:extLst>
          </p:cNvPr>
          <p:cNvSpPr txBox="1"/>
          <p:nvPr/>
        </p:nvSpPr>
        <p:spPr>
          <a:xfrm>
            <a:off x="4009364" y="3522239"/>
            <a:ext cx="4184942" cy="646331"/>
          </a:xfrm>
          <a:prstGeom prst="rect">
            <a:avLst/>
          </a:prstGeom>
          <a:solidFill>
            <a:srgbClr val="DC4405"/>
          </a:solidFill>
          <a:ln>
            <a:noFill/>
          </a:ln>
        </p:spPr>
        <p:txBody>
          <a:bodyPr wrap="square" rtlCol="0">
            <a:spAutoFit/>
          </a:bodyPr>
          <a:lstStyle/>
          <a:p>
            <a:r>
              <a:rPr lang="en-US" dirty="0">
                <a:solidFill>
                  <a:schemeClr val="bg1"/>
                </a:solidFill>
                <a:latin typeface="Stratum2 Regular" panose="020B0506030000020004" pitchFamily="34" charset="0"/>
              </a:rPr>
              <a:t>Session 4	 (4 Weeks): </a:t>
            </a:r>
            <a:r>
              <a:rPr lang="en-US" dirty="0">
                <a:solidFill>
                  <a:schemeClr val="bg1"/>
                </a:solidFill>
              </a:rPr>
              <a:t>Jul 20 – Aug 14</a:t>
            </a:r>
            <a:r>
              <a:rPr lang="en-US" dirty="0">
                <a:solidFill>
                  <a:schemeClr val="bg1"/>
                </a:solidFill>
                <a:latin typeface="Stratum2 Regular" panose="020B0506030000020004" pitchFamily="34" charset="0"/>
              </a:rPr>
              <a:t>                             	 </a:t>
            </a:r>
          </a:p>
        </p:txBody>
      </p:sp>
      <p:sp>
        <p:nvSpPr>
          <p:cNvPr id="7" name="TextBox 6">
            <a:extLst>
              <a:ext uri="{FF2B5EF4-FFF2-40B4-BE49-F238E27FC236}">
                <a16:creationId xmlns:a16="http://schemas.microsoft.com/office/drawing/2014/main" id="{84E3FF35-EDF7-16D9-92E4-D6F3D51A0DD0}"/>
              </a:ext>
            </a:extLst>
          </p:cNvPr>
          <p:cNvSpPr txBox="1"/>
          <p:nvPr/>
        </p:nvSpPr>
        <p:spPr>
          <a:xfrm>
            <a:off x="4016531" y="3915044"/>
            <a:ext cx="4333874" cy="954107"/>
          </a:xfrm>
          <a:prstGeom prst="rect">
            <a:avLst/>
          </a:prstGeom>
          <a:solidFill>
            <a:schemeClr val="bg1">
              <a:lumMod val="95000"/>
            </a:schemeClr>
          </a:solidFill>
          <a:ln>
            <a:noFill/>
          </a:ln>
          <a:scene3d>
            <a:camera prst="perspectiveFront"/>
            <a:lightRig rig="threePt" dir="t"/>
          </a:scene3d>
        </p:spPr>
        <p:txBody>
          <a:bodyPr wrap="square" rtlCol="0">
            <a:spAutoFit/>
          </a:bodyPr>
          <a:lstStyle/>
          <a:p>
            <a:r>
              <a:rPr lang="en-US" sz="1400" dirty="0">
                <a:latin typeface="Stratum2 Regular" panose="020B0506030000020004" pitchFamily="34" charset="0"/>
              </a:rPr>
              <a:t>4 CR = Full</a:t>
            </a:r>
          </a:p>
          <a:p>
            <a:r>
              <a:rPr lang="en-US" sz="1400" dirty="0">
                <a:latin typeface="Stratum2 Regular" panose="020B0506030000020004" pitchFamily="34" charset="0"/>
              </a:rPr>
              <a:t>3 CR = </a:t>
            </a:r>
            <a:r>
              <a:rPr lang="en-US" sz="1400" dirty="0"/>
              <a:t>¾</a:t>
            </a:r>
          </a:p>
          <a:p>
            <a:r>
              <a:rPr lang="en-US" sz="1400" dirty="0">
                <a:latin typeface="Stratum2 Regular" panose="020B0506030000020004" pitchFamily="34" charset="0"/>
              </a:rPr>
              <a:t>2 CR = </a:t>
            </a:r>
            <a:r>
              <a:rPr lang="en-US" sz="1400" dirty="0"/>
              <a:t>½</a:t>
            </a:r>
          </a:p>
          <a:p>
            <a:r>
              <a:rPr lang="en-US" sz="1400" dirty="0">
                <a:latin typeface="Stratum2 Regular" panose="020B0506030000020004" pitchFamily="34" charset="0"/>
              </a:rPr>
              <a:t>1 CR = </a:t>
            </a:r>
            <a:r>
              <a:rPr lang="en-US" sz="1400" dirty="0"/>
              <a:t>¼ </a:t>
            </a:r>
          </a:p>
        </p:txBody>
      </p:sp>
      <p:sp>
        <p:nvSpPr>
          <p:cNvPr id="48" name="TextBox 47">
            <a:extLst>
              <a:ext uri="{FF2B5EF4-FFF2-40B4-BE49-F238E27FC236}">
                <a16:creationId xmlns:a16="http://schemas.microsoft.com/office/drawing/2014/main" id="{C594C518-BAC1-4F42-BEE6-617A307AABB2}"/>
              </a:ext>
            </a:extLst>
          </p:cNvPr>
          <p:cNvSpPr txBox="1"/>
          <p:nvPr/>
        </p:nvSpPr>
        <p:spPr>
          <a:xfrm>
            <a:off x="8315584" y="3538099"/>
            <a:ext cx="3607206" cy="646331"/>
          </a:xfrm>
          <a:prstGeom prst="rect">
            <a:avLst/>
          </a:prstGeom>
          <a:solidFill>
            <a:srgbClr val="DC4405"/>
          </a:solidFill>
        </p:spPr>
        <p:txBody>
          <a:bodyPr wrap="square" rtlCol="0">
            <a:spAutoFit/>
          </a:bodyPr>
          <a:lstStyle/>
          <a:p>
            <a:r>
              <a:rPr lang="en-US" dirty="0">
                <a:solidFill>
                  <a:schemeClr val="bg1"/>
                </a:solidFill>
                <a:latin typeface="Stratum2 Regular" panose="020B0506030000020004" pitchFamily="34" charset="0"/>
              </a:rPr>
              <a:t>Session 5 (3 Weeks): </a:t>
            </a:r>
            <a:r>
              <a:rPr lang="en-US" dirty="0">
                <a:solidFill>
                  <a:schemeClr val="bg1"/>
                </a:solidFill>
              </a:rPr>
              <a:t>Aug 17 – Sept 4</a:t>
            </a:r>
          </a:p>
          <a:p>
            <a:endParaRPr lang="en-US" dirty="0">
              <a:solidFill>
                <a:schemeClr val="bg1"/>
              </a:solidFill>
            </a:endParaRPr>
          </a:p>
        </p:txBody>
      </p:sp>
      <p:sp>
        <p:nvSpPr>
          <p:cNvPr id="10" name="TextBox 9">
            <a:extLst>
              <a:ext uri="{FF2B5EF4-FFF2-40B4-BE49-F238E27FC236}">
                <a16:creationId xmlns:a16="http://schemas.microsoft.com/office/drawing/2014/main" id="{DD482042-0757-E521-8AE5-0BE042248DF3}"/>
              </a:ext>
            </a:extLst>
          </p:cNvPr>
          <p:cNvSpPr txBox="1"/>
          <p:nvPr/>
        </p:nvSpPr>
        <p:spPr>
          <a:xfrm>
            <a:off x="8350405" y="3915043"/>
            <a:ext cx="3216956" cy="954107"/>
          </a:xfrm>
          <a:prstGeom prst="rect">
            <a:avLst/>
          </a:prstGeom>
          <a:solidFill>
            <a:schemeClr val="bg1">
              <a:lumMod val="95000"/>
            </a:schemeClr>
          </a:solidFill>
          <a:ln>
            <a:noFill/>
          </a:ln>
          <a:scene3d>
            <a:camera prst="perspectiveFront"/>
            <a:lightRig rig="threePt" dir="t"/>
          </a:scene3d>
        </p:spPr>
        <p:txBody>
          <a:bodyPr wrap="square" rtlCol="0">
            <a:spAutoFit/>
          </a:bodyPr>
          <a:lstStyle/>
          <a:p>
            <a:r>
              <a:rPr lang="en-US" sz="1400" dirty="0">
                <a:latin typeface="Stratum2 Regular" panose="020B0506030000020004" pitchFamily="34" charset="0"/>
              </a:rPr>
              <a:t>3 CR = Full </a:t>
            </a:r>
          </a:p>
          <a:p>
            <a:r>
              <a:rPr lang="en-US" sz="1400" dirty="0">
                <a:latin typeface="Stratum2 Regular" panose="020B0506030000020004" pitchFamily="34" charset="0"/>
              </a:rPr>
              <a:t>2 CR = </a:t>
            </a:r>
            <a:r>
              <a:rPr lang="en-US" sz="1400" dirty="0"/>
              <a:t>½ </a:t>
            </a:r>
          </a:p>
          <a:p>
            <a:r>
              <a:rPr lang="en-US" sz="1400" dirty="0">
                <a:latin typeface="Stratum2 Regular" panose="020B0506030000020004" pitchFamily="34" charset="0"/>
              </a:rPr>
              <a:t>1 CR = </a:t>
            </a:r>
            <a:r>
              <a:rPr lang="en-US" sz="1400" dirty="0"/>
              <a:t>&lt;½ </a:t>
            </a:r>
          </a:p>
          <a:p>
            <a:endParaRPr lang="en-US" sz="1400" dirty="0"/>
          </a:p>
        </p:txBody>
      </p:sp>
      <p:sp>
        <p:nvSpPr>
          <p:cNvPr id="14" name="TextBox 13">
            <a:extLst>
              <a:ext uri="{FF2B5EF4-FFF2-40B4-BE49-F238E27FC236}">
                <a16:creationId xmlns:a16="http://schemas.microsoft.com/office/drawing/2014/main" id="{4BF11154-59EC-1B0E-A897-7FF5F3C19814}"/>
              </a:ext>
            </a:extLst>
          </p:cNvPr>
          <p:cNvSpPr txBox="1"/>
          <p:nvPr/>
        </p:nvSpPr>
        <p:spPr>
          <a:xfrm>
            <a:off x="311304" y="4858637"/>
            <a:ext cx="8010864" cy="369332"/>
          </a:xfrm>
          <a:prstGeom prst="rect">
            <a:avLst/>
          </a:prstGeom>
          <a:solidFill>
            <a:srgbClr val="DC4405"/>
          </a:solidFill>
          <a:ln>
            <a:noFill/>
          </a:ln>
        </p:spPr>
        <p:txBody>
          <a:bodyPr wrap="square" rtlCol="0">
            <a:spAutoFit/>
          </a:bodyPr>
          <a:lstStyle/>
          <a:p>
            <a:r>
              <a:rPr lang="en-US" dirty="0">
                <a:solidFill>
                  <a:schemeClr val="bg1"/>
                </a:solidFill>
                <a:latin typeface="Stratum2 Regular" panose="020B0506030000020004" pitchFamily="34" charset="0"/>
              </a:rPr>
              <a:t>Session 3 (8 Weeks): </a:t>
            </a:r>
            <a:r>
              <a:rPr lang="en-US" dirty="0">
                <a:solidFill>
                  <a:schemeClr val="bg1"/>
                </a:solidFill>
              </a:rPr>
              <a:t>Jun 22 – Aug 14</a:t>
            </a:r>
          </a:p>
        </p:txBody>
      </p:sp>
      <p:sp>
        <p:nvSpPr>
          <p:cNvPr id="9" name="TextBox 8">
            <a:extLst>
              <a:ext uri="{FF2B5EF4-FFF2-40B4-BE49-F238E27FC236}">
                <a16:creationId xmlns:a16="http://schemas.microsoft.com/office/drawing/2014/main" id="{55D1CFAA-93D0-C1FF-0CE3-8A78E731DF60}"/>
              </a:ext>
            </a:extLst>
          </p:cNvPr>
          <p:cNvSpPr txBox="1"/>
          <p:nvPr/>
        </p:nvSpPr>
        <p:spPr>
          <a:xfrm>
            <a:off x="311303" y="5240928"/>
            <a:ext cx="10246340" cy="1169551"/>
          </a:xfrm>
          <a:prstGeom prst="rect">
            <a:avLst/>
          </a:prstGeom>
          <a:solidFill>
            <a:schemeClr val="bg1">
              <a:lumMod val="95000"/>
            </a:schemeClr>
          </a:solidFill>
          <a:ln>
            <a:noFill/>
          </a:ln>
          <a:scene3d>
            <a:camera prst="perspectiveFront"/>
            <a:lightRig rig="threePt" dir="t"/>
          </a:scene3d>
        </p:spPr>
        <p:txBody>
          <a:bodyPr wrap="square" rtlCol="0">
            <a:spAutoFit/>
          </a:bodyPr>
          <a:lstStyle/>
          <a:p>
            <a:r>
              <a:rPr lang="en-US" sz="1400" dirty="0">
                <a:latin typeface="Stratum2 Regular" panose="020B0506030000020004" pitchFamily="34" charset="0"/>
              </a:rPr>
              <a:t>8 CR = </a:t>
            </a:r>
            <a:r>
              <a:rPr lang="en-US" sz="1400" dirty="0"/>
              <a:t>Full</a:t>
            </a:r>
          </a:p>
          <a:p>
            <a:r>
              <a:rPr lang="en-US" sz="1400" dirty="0">
                <a:latin typeface="Stratum2 Regular" panose="020B0506030000020004" pitchFamily="34" charset="0"/>
              </a:rPr>
              <a:t>6-7 CR = </a:t>
            </a:r>
            <a:r>
              <a:rPr lang="en-US" sz="1400" dirty="0"/>
              <a:t>¾</a:t>
            </a:r>
          </a:p>
          <a:p>
            <a:r>
              <a:rPr lang="en-US" sz="1400" dirty="0">
                <a:latin typeface="Stratum2 Regular" panose="020B0506030000020004" pitchFamily="34" charset="0"/>
              </a:rPr>
              <a:t>4-5 CR = </a:t>
            </a:r>
            <a:r>
              <a:rPr lang="en-US" sz="1400" dirty="0"/>
              <a:t>½</a:t>
            </a:r>
          </a:p>
          <a:p>
            <a:r>
              <a:rPr lang="en-US" sz="1400" dirty="0">
                <a:latin typeface="Stratum2 Regular" panose="020B0506030000020004" pitchFamily="34" charset="0"/>
              </a:rPr>
              <a:t>3 CR = </a:t>
            </a:r>
            <a:r>
              <a:rPr lang="en-US" sz="1400" dirty="0"/>
              <a:t>&lt;½     </a:t>
            </a:r>
          </a:p>
          <a:p>
            <a:r>
              <a:rPr lang="en-US" sz="1400" dirty="0">
                <a:latin typeface="Stratum2 Regular" panose="020B0506030000020004" pitchFamily="34" charset="0"/>
              </a:rPr>
              <a:t>1-2 CR = </a:t>
            </a:r>
            <a:r>
              <a:rPr lang="en-US" sz="1400" dirty="0"/>
              <a:t>¼ </a:t>
            </a:r>
          </a:p>
        </p:txBody>
      </p:sp>
      <p:sp>
        <p:nvSpPr>
          <p:cNvPr id="24" name="Rectangle 23">
            <a:extLst>
              <a:ext uri="{FF2B5EF4-FFF2-40B4-BE49-F238E27FC236}">
                <a16:creationId xmlns:a16="http://schemas.microsoft.com/office/drawing/2014/main" id="{1CDEBBA4-FED9-499A-B671-3CCA8405EE8D}"/>
              </a:ext>
              <a:ext uri="{C183D7F6-B498-43B3-948B-1728B52AA6E4}">
                <adec:decorative xmlns:adec="http://schemas.microsoft.com/office/drawing/2017/decorative" val="1"/>
              </a:ext>
            </a:extLst>
          </p:cNvPr>
          <p:cNvSpPr/>
          <p:nvPr/>
        </p:nvSpPr>
        <p:spPr>
          <a:xfrm>
            <a:off x="3911926" y="3538099"/>
            <a:ext cx="111557" cy="1320538"/>
          </a:xfrm>
          <a:prstGeom prst="rect">
            <a:avLst/>
          </a:prstGeom>
          <a:solidFill>
            <a:srgbClr val="D3CB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33" name="TextBox 32">
            <a:extLst>
              <a:ext uri="{FF2B5EF4-FFF2-40B4-BE49-F238E27FC236}">
                <a16:creationId xmlns:a16="http://schemas.microsoft.com/office/drawing/2014/main" id="{AE8B2282-74A5-4E04-959E-A64DFC486D30}"/>
              </a:ext>
              <a:ext uri="{C183D7F6-B498-43B3-948B-1728B52AA6E4}">
                <adec:decorative xmlns:adec="http://schemas.microsoft.com/office/drawing/2017/decorative" val="1"/>
              </a:ext>
            </a:extLst>
          </p:cNvPr>
          <p:cNvSpPr txBox="1"/>
          <p:nvPr/>
        </p:nvSpPr>
        <p:spPr>
          <a:xfrm>
            <a:off x="311302" y="6399458"/>
            <a:ext cx="10718799" cy="369332"/>
          </a:xfrm>
          <a:prstGeom prst="rect">
            <a:avLst/>
          </a:prstGeom>
          <a:solidFill>
            <a:srgbClr val="DC4405"/>
          </a:solidFill>
          <a:ln>
            <a:noFill/>
          </a:ln>
        </p:spPr>
        <p:txBody>
          <a:bodyPr wrap="square" rtlCol="0">
            <a:spAutoFit/>
          </a:bodyPr>
          <a:lstStyle/>
          <a:p>
            <a:endParaRPr lang="en-US" dirty="0">
              <a:solidFill>
                <a:schemeClr val="bg1"/>
              </a:solidFill>
              <a:latin typeface="Stratum2 Regular" panose="020B0506030000020004" pitchFamily="34" charset="0"/>
            </a:endParaRPr>
          </a:p>
        </p:txBody>
      </p:sp>
      <p:sp>
        <p:nvSpPr>
          <p:cNvPr id="34" name="Rectangle 33">
            <a:extLst>
              <a:ext uri="{FF2B5EF4-FFF2-40B4-BE49-F238E27FC236}">
                <a16:creationId xmlns:a16="http://schemas.microsoft.com/office/drawing/2014/main" id="{5D34B7B8-28BA-4A9A-BADC-4995B0070110}"/>
              </a:ext>
              <a:ext uri="{C183D7F6-B498-43B3-948B-1728B52AA6E4}">
                <adec:decorative xmlns:adec="http://schemas.microsoft.com/office/drawing/2017/decorative" val="1"/>
              </a:ext>
            </a:extLst>
          </p:cNvPr>
          <p:cNvSpPr/>
          <p:nvPr/>
        </p:nvSpPr>
        <p:spPr>
          <a:xfrm>
            <a:off x="8322167" y="6127387"/>
            <a:ext cx="3457238" cy="6480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7CBCF58E-B392-457B-A2CC-258C4F6E8D01}"/>
              </a:ext>
              <a:ext uri="{C183D7F6-B498-43B3-948B-1728B52AA6E4}">
                <adec:decorative xmlns:adec="http://schemas.microsoft.com/office/drawing/2017/decorative" val="1"/>
              </a:ext>
            </a:extLst>
          </p:cNvPr>
          <p:cNvSpPr txBox="1"/>
          <p:nvPr/>
        </p:nvSpPr>
        <p:spPr>
          <a:xfrm>
            <a:off x="8322167" y="4863640"/>
            <a:ext cx="2707934" cy="369332"/>
          </a:xfrm>
          <a:prstGeom prst="rect">
            <a:avLst/>
          </a:prstGeom>
          <a:pattFill prst="wdUpDiag">
            <a:fgClr>
              <a:srgbClr val="DC4405"/>
            </a:fgClr>
            <a:bgClr>
              <a:schemeClr val="bg1"/>
            </a:bgClr>
          </a:pattFill>
          <a:ln>
            <a:noFill/>
          </a:ln>
        </p:spPr>
        <p:txBody>
          <a:bodyPr wrap="square" rtlCol="0">
            <a:spAutoFit/>
          </a:bodyPr>
          <a:lstStyle/>
          <a:p>
            <a:endParaRPr lang="en-US" dirty="0">
              <a:solidFill>
                <a:schemeClr val="bg1"/>
              </a:solidFill>
              <a:latin typeface="Stratum2 Regular" panose="020B0506030000020004" pitchFamily="34" charset="0"/>
            </a:endParaRPr>
          </a:p>
        </p:txBody>
      </p:sp>
      <p:sp>
        <p:nvSpPr>
          <p:cNvPr id="43" name="TextBox 42">
            <a:extLst>
              <a:ext uri="{FF2B5EF4-FFF2-40B4-BE49-F238E27FC236}">
                <a16:creationId xmlns:a16="http://schemas.microsoft.com/office/drawing/2014/main" id="{A0B94361-8FDD-43E5-882E-C2A14CB57728}"/>
              </a:ext>
              <a:ext uri="{C183D7F6-B498-43B3-948B-1728B52AA6E4}">
                <adec:decorative xmlns:adec="http://schemas.microsoft.com/office/drawing/2017/decorative" val="1"/>
              </a:ext>
            </a:extLst>
          </p:cNvPr>
          <p:cNvSpPr txBox="1"/>
          <p:nvPr/>
        </p:nvSpPr>
        <p:spPr>
          <a:xfrm>
            <a:off x="8343238" y="4857913"/>
            <a:ext cx="3321607" cy="369332"/>
          </a:xfrm>
          <a:prstGeom prst="rect">
            <a:avLst/>
          </a:prstGeom>
          <a:solidFill>
            <a:srgbClr val="DC4405"/>
          </a:solidFill>
          <a:ln>
            <a:noFill/>
          </a:ln>
        </p:spPr>
        <p:txBody>
          <a:bodyPr wrap="square" rtlCol="0">
            <a:spAutoFit/>
          </a:bodyPr>
          <a:lstStyle/>
          <a:p>
            <a:endParaRPr lang="en-US" dirty="0">
              <a:solidFill>
                <a:schemeClr val="bg1"/>
              </a:solidFill>
              <a:latin typeface="Stratum2 Regular" panose="020B0506030000020004" pitchFamily="34" charset="0"/>
            </a:endParaRPr>
          </a:p>
        </p:txBody>
      </p:sp>
      <p:sp>
        <p:nvSpPr>
          <p:cNvPr id="23" name="Rectangle 22">
            <a:extLst>
              <a:ext uri="{FF2B5EF4-FFF2-40B4-BE49-F238E27FC236}">
                <a16:creationId xmlns:a16="http://schemas.microsoft.com/office/drawing/2014/main" id="{4176A2CC-3AE5-4C19-998A-E5EB35C358FD}"/>
              </a:ext>
              <a:ext uri="{C183D7F6-B498-43B3-948B-1728B52AA6E4}">
                <adec:decorative xmlns:adec="http://schemas.microsoft.com/office/drawing/2017/decorative" val="1"/>
              </a:ext>
            </a:extLst>
          </p:cNvPr>
          <p:cNvSpPr/>
          <p:nvPr/>
        </p:nvSpPr>
        <p:spPr>
          <a:xfrm>
            <a:off x="8210611" y="3538099"/>
            <a:ext cx="132627" cy="3230691"/>
          </a:xfrm>
          <a:prstGeom prst="rect">
            <a:avLst/>
          </a:prstGeom>
          <a:solidFill>
            <a:srgbClr val="D3CB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50" name="TextBox 49">
            <a:extLst>
              <a:ext uri="{FF2B5EF4-FFF2-40B4-BE49-F238E27FC236}">
                <a16:creationId xmlns:a16="http://schemas.microsoft.com/office/drawing/2014/main" id="{601122B3-5DA8-4DFC-BC20-1036C8F21CBB}"/>
              </a:ext>
              <a:ext uri="{C183D7F6-B498-43B3-948B-1728B52AA6E4}">
                <adec:decorative xmlns:adec="http://schemas.microsoft.com/office/drawing/2017/decorative" val="1"/>
              </a:ext>
            </a:extLst>
          </p:cNvPr>
          <p:cNvSpPr txBox="1"/>
          <p:nvPr/>
        </p:nvSpPr>
        <p:spPr>
          <a:xfrm>
            <a:off x="311302" y="6581869"/>
            <a:ext cx="10652494" cy="186921"/>
          </a:xfrm>
          <a:prstGeom prst="rect">
            <a:avLst/>
          </a:prstGeom>
          <a:solidFill>
            <a:schemeClr val="bg1"/>
          </a:solidFill>
          <a:ln>
            <a:noFill/>
          </a:ln>
        </p:spPr>
        <p:txBody>
          <a:bodyPr wrap="square" rtlCol="0">
            <a:spAutoFit/>
          </a:bodyPr>
          <a:lstStyle/>
          <a:p>
            <a:endParaRPr lang="en-US" dirty="0">
              <a:solidFill>
                <a:schemeClr val="bg1"/>
              </a:solidFill>
              <a:latin typeface="Stratum2 Regular" panose="020B0506030000020004" pitchFamily="34" charset="0"/>
            </a:endParaRPr>
          </a:p>
        </p:txBody>
      </p:sp>
    </p:spTree>
    <p:extLst>
      <p:ext uri="{BB962C8B-B14F-4D97-AF65-F5344CB8AC3E}">
        <p14:creationId xmlns:p14="http://schemas.microsoft.com/office/powerpoint/2010/main" val="8795750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Overlapping Session &amp; VA Enrollment Levels</a:t>
            </a:r>
          </a:p>
        </p:txBody>
      </p:sp>
      <p:sp>
        <p:nvSpPr>
          <p:cNvPr id="3" name="Content Placeholder 2"/>
          <p:cNvSpPr>
            <a:spLocks noGrp="1"/>
          </p:cNvSpPr>
          <p:nvPr>
            <p:ph type="body" sz="quarter" idx="10"/>
          </p:nvPr>
        </p:nvSpPr>
        <p:spPr/>
        <p:txBody>
          <a:bodyPr>
            <a:normAutofit fontScale="92500" lnSpcReduction="20000"/>
          </a:bodyPr>
          <a:lstStyle/>
          <a:p>
            <a:pPr>
              <a:spcAft>
                <a:spcPts val="600"/>
              </a:spcAft>
              <a:buFont typeface="Arial" panose="020B0604020202020204" pitchFamily="34" charset="0"/>
              <a:buChar char="•"/>
            </a:pPr>
            <a:r>
              <a:rPr lang="en-US" dirty="0"/>
              <a:t>When the dates of two sessions overlap, the enrollment level from both sessions may be counted towards full-time enrollment by the VA.</a:t>
            </a:r>
          </a:p>
          <a:p>
            <a:pPr>
              <a:spcAft>
                <a:spcPts val="600"/>
              </a:spcAft>
              <a:buFont typeface="Arial" panose="020B0604020202020204" pitchFamily="34" charset="0"/>
              <a:buChar char="•"/>
            </a:pPr>
            <a:r>
              <a:rPr lang="en-US" dirty="0"/>
              <a:t>When one session starts or ends, your enrollment level may change and your monthly benefits may increase or decrease. </a:t>
            </a:r>
          </a:p>
          <a:p>
            <a:pPr>
              <a:spcAft>
                <a:spcPts val="600"/>
              </a:spcAft>
              <a:buFont typeface="Arial" panose="020B0604020202020204" pitchFamily="34" charset="0"/>
              <a:buChar char="•"/>
            </a:pPr>
            <a:r>
              <a:rPr lang="en-US" dirty="0"/>
              <a:t>Next, we’ll look at a few examples to explain how this works.</a:t>
            </a:r>
          </a:p>
          <a:p>
            <a:pPr marL="0" indent="0">
              <a:buNone/>
            </a:pPr>
            <a:endParaRPr lang="en-US" dirty="0"/>
          </a:p>
        </p:txBody>
      </p:sp>
    </p:spTree>
    <p:extLst>
      <p:ext uri="{BB962C8B-B14F-4D97-AF65-F5344CB8AC3E}">
        <p14:creationId xmlns:p14="http://schemas.microsoft.com/office/powerpoint/2010/main" val="30278850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9903DF-C8DF-317E-5217-BD7D89AE138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D1C0722-FA61-CB91-133D-2B57690AF90F}"/>
              </a:ext>
            </a:extLst>
          </p:cNvPr>
          <p:cNvSpPr>
            <a:spLocks noGrp="1"/>
          </p:cNvSpPr>
          <p:nvPr>
            <p:ph type="title"/>
          </p:nvPr>
        </p:nvSpPr>
        <p:spPr/>
        <p:txBody>
          <a:bodyPr/>
          <a:lstStyle/>
          <a:p>
            <a:r>
              <a:rPr lang="en-US" dirty="0"/>
              <a:t>Certification Example #1</a:t>
            </a:r>
          </a:p>
        </p:txBody>
      </p:sp>
      <p:sp>
        <p:nvSpPr>
          <p:cNvPr id="3" name="TextBox 2">
            <a:extLst>
              <a:ext uri="{FF2B5EF4-FFF2-40B4-BE49-F238E27FC236}">
                <a16:creationId xmlns:a16="http://schemas.microsoft.com/office/drawing/2014/main" id="{7D4736E0-5329-CFEE-89E6-769F9EF490E6}"/>
              </a:ext>
            </a:extLst>
          </p:cNvPr>
          <p:cNvSpPr txBox="1"/>
          <p:nvPr/>
        </p:nvSpPr>
        <p:spPr>
          <a:xfrm>
            <a:off x="2775233" y="1260965"/>
            <a:ext cx="7696787" cy="646331"/>
          </a:xfrm>
          <a:prstGeom prst="rect">
            <a:avLst/>
          </a:prstGeom>
          <a:noFill/>
        </p:spPr>
        <p:txBody>
          <a:bodyPr wrap="square" rtlCol="0">
            <a:spAutoFit/>
          </a:bodyPr>
          <a:lstStyle/>
          <a:p>
            <a:r>
              <a:rPr lang="en-US" dirty="0">
                <a:solidFill>
                  <a:schemeClr val="bg1"/>
                </a:solidFill>
              </a:rPr>
              <a:t>Student #1 is enrolled in a total of 12 credits for the entire summer term. Are they full-time over the entire summer?</a:t>
            </a:r>
          </a:p>
        </p:txBody>
      </p:sp>
      <p:pic>
        <p:nvPicPr>
          <p:cNvPr id="5" name="Picture Placeholder 4">
            <a:extLst>
              <a:ext uri="{FF2B5EF4-FFF2-40B4-BE49-F238E27FC236}">
                <a16:creationId xmlns:a16="http://schemas.microsoft.com/office/drawing/2014/main" id="{C5C91C3D-341C-87B3-F6E9-19DF0947F4ED}"/>
              </a:ext>
              <a:ext uri="{C183D7F6-B498-43B3-948B-1728B52AA6E4}">
                <adec:decorative xmlns:adec="http://schemas.microsoft.com/office/drawing/2017/decorative" val="1"/>
              </a:ext>
            </a:extLst>
          </p:cNvPr>
          <p:cNvPicPr>
            <a:picLocks noGrp="1" noChangeAspect="1"/>
          </p:cNvPicPr>
          <p:nvPr>
            <p:ph type="pic" sz="quarter" idx="10"/>
          </p:nvPr>
        </p:nvPicPr>
        <p:blipFill>
          <a:blip r:embed="rId2"/>
          <a:srcRect t="157" b="157"/>
          <a:stretch>
            <a:fillRect/>
          </a:stretch>
        </p:blipFill>
        <p:spPr>
          <a:prstGeom prst="rect">
            <a:avLst/>
          </a:prstGeom>
        </p:spPr>
      </p:pic>
      <p:graphicFrame>
        <p:nvGraphicFramePr>
          <p:cNvPr id="7" name="Content Placeholder 6" descr="Horizontal timeline graph showing six summer sessions with varying lengths. The visual supports a scenario evaluating whether a student is full-time across the summer.">
            <a:extLst>
              <a:ext uri="{FF2B5EF4-FFF2-40B4-BE49-F238E27FC236}">
                <a16:creationId xmlns:a16="http://schemas.microsoft.com/office/drawing/2014/main" id="{035566EA-7A67-29D8-DAEE-42AE857D8F8A}"/>
              </a:ext>
            </a:extLst>
          </p:cNvPr>
          <p:cNvGraphicFramePr>
            <a:graphicFrameLocks noGrp="1"/>
          </p:cNvGraphicFramePr>
          <p:nvPr>
            <p:ph idx="1"/>
            <p:extLst>
              <p:ext uri="{D42A27DB-BD31-4B8C-83A1-F6EECF244321}">
                <p14:modId xmlns:p14="http://schemas.microsoft.com/office/powerpoint/2010/main" val="2463582797"/>
              </p:ext>
            </p:extLst>
          </p:nvPr>
        </p:nvGraphicFramePr>
        <p:xfrm>
          <a:off x="1474788" y="1381125"/>
          <a:ext cx="9879012" cy="5187950"/>
        </p:xfrm>
        <a:graphic>
          <a:graphicData uri="http://schemas.openxmlformats.org/drawingml/2006/chart">
            <c:chart xmlns:c="http://schemas.openxmlformats.org/drawingml/2006/chart" xmlns:r="http://schemas.openxmlformats.org/officeDocument/2006/relationships" r:id="rId3"/>
          </a:graphicData>
        </a:graphic>
      </p:graphicFrame>
      <p:grpSp>
        <p:nvGrpSpPr>
          <p:cNvPr id="9" name="Group 8" descr="Visual overlay indicating which summer sessions the student is enrolled in for this scenario, including credit load and enrollment level by session. A detailed breakdown is provided on the ‘Detailed Description’ slide.">
            <a:extLst>
              <a:ext uri="{FF2B5EF4-FFF2-40B4-BE49-F238E27FC236}">
                <a16:creationId xmlns:a16="http://schemas.microsoft.com/office/drawing/2014/main" id="{8CABD1BB-CC9E-C7C2-A687-C6BDA25AEB07}"/>
              </a:ext>
            </a:extLst>
          </p:cNvPr>
          <p:cNvGrpSpPr/>
          <p:nvPr/>
        </p:nvGrpSpPr>
        <p:grpSpPr>
          <a:xfrm>
            <a:off x="3000375" y="2747644"/>
            <a:ext cx="7368606" cy="2803125"/>
            <a:chOff x="3000375" y="2747644"/>
            <a:chExt cx="7368606" cy="2803125"/>
          </a:xfrm>
        </p:grpSpPr>
        <p:grpSp>
          <p:nvGrpSpPr>
            <p:cNvPr id="6" name="Group 5">
              <a:extLst>
                <a:ext uri="{FF2B5EF4-FFF2-40B4-BE49-F238E27FC236}">
                  <a16:creationId xmlns:a16="http://schemas.microsoft.com/office/drawing/2014/main" id="{94F58C93-8DFE-431C-9E2D-D42BCE22AE89}"/>
                </a:ext>
              </a:extLst>
            </p:cNvPr>
            <p:cNvGrpSpPr/>
            <p:nvPr/>
          </p:nvGrpSpPr>
          <p:grpSpPr>
            <a:xfrm>
              <a:off x="3000375" y="2747644"/>
              <a:ext cx="7172325" cy="2313943"/>
              <a:chOff x="3000375" y="2747644"/>
              <a:chExt cx="7172325" cy="2313943"/>
            </a:xfrm>
          </p:grpSpPr>
          <p:sp>
            <p:nvSpPr>
              <p:cNvPr id="4" name="Rectangle 3">
                <a:extLst>
                  <a:ext uri="{FF2B5EF4-FFF2-40B4-BE49-F238E27FC236}">
                    <a16:creationId xmlns:a16="http://schemas.microsoft.com/office/drawing/2014/main" id="{49EF7A82-067C-E45E-A498-C41FFD54EFCA}"/>
                  </a:ext>
                  <a:ext uri="{C183D7F6-B498-43B3-948B-1728B52AA6E4}">
                    <adec:decorative xmlns:adec="http://schemas.microsoft.com/office/drawing/2017/decorative" val="1"/>
                  </a:ext>
                </a:extLst>
              </p:cNvPr>
              <p:cNvSpPr/>
              <p:nvPr/>
            </p:nvSpPr>
            <p:spPr>
              <a:xfrm>
                <a:off x="3000375" y="2747644"/>
                <a:ext cx="7172325" cy="395606"/>
              </a:xfrm>
              <a:prstGeom prst="rect">
                <a:avLst/>
              </a:prstGeom>
              <a:noFill/>
              <a:ln w="1905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C3B3A32-6F62-24AC-EA0F-2CB5BF9551DC}"/>
                  </a:ext>
                  <a:ext uri="{C183D7F6-B498-43B3-948B-1728B52AA6E4}">
                    <adec:decorative xmlns:adec="http://schemas.microsoft.com/office/drawing/2017/decorative" val="1"/>
                  </a:ext>
                </a:extLst>
              </p:cNvPr>
              <p:cNvSpPr/>
              <p:nvPr/>
            </p:nvSpPr>
            <p:spPr>
              <a:xfrm>
                <a:off x="3000375" y="3188970"/>
                <a:ext cx="2432685" cy="395605"/>
              </a:xfrm>
              <a:prstGeom prst="rect">
                <a:avLst/>
              </a:prstGeom>
              <a:noFill/>
              <a:ln w="1905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3D720AB-4711-1880-54BE-AA9712CCED69}"/>
                  </a:ext>
                  <a:ext uri="{C183D7F6-B498-43B3-948B-1728B52AA6E4}">
                    <adec:decorative xmlns:adec="http://schemas.microsoft.com/office/drawing/2017/decorative" val="1"/>
                  </a:ext>
                </a:extLst>
              </p:cNvPr>
              <p:cNvSpPr/>
              <p:nvPr/>
            </p:nvSpPr>
            <p:spPr>
              <a:xfrm>
                <a:off x="8082915" y="4670424"/>
                <a:ext cx="2089785" cy="391163"/>
              </a:xfrm>
              <a:prstGeom prst="rect">
                <a:avLst/>
              </a:prstGeom>
              <a:noFill/>
              <a:ln w="1905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Box 10">
              <a:extLst>
                <a:ext uri="{FF2B5EF4-FFF2-40B4-BE49-F238E27FC236}">
                  <a16:creationId xmlns:a16="http://schemas.microsoft.com/office/drawing/2014/main" id="{4AF6A4DF-231E-5A5F-4549-58D3DF701A64}"/>
                </a:ext>
              </a:extLst>
            </p:cNvPr>
            <p:cNvSpPr txBox="1"/>
            <p:nvPr/>
          </p:nvSpPr>
          <p:spPr>
            <a:xfrm>
              <a:off x="9421286" y="3146829"/>
              <a:ext cx="819070" cy="523220"/>
            </a:xfrm>
            <a:prstGeom prst="rect">
              <a:avLst/>
            </a:prstGeom>
            <a:noFill/>
          </p:spPr>
          <p:txBody>
            <a:bodyPr wrap="none" rtlCol="0">
              <a:spAutoFit/>
            </a:bodyPr>
            <a:lstStyle/>
            <a:p>
              <a:r>
                <a:rPr lang="en-US" sz="1400" b="1" dirty="0">
                  <a:solidFill>
                    <a:srgbClr val="FFFF00"/>
                  </a:solidFill>
                </a:rPr>
                <a:t>6 credits</a:t>
              </a:r>
              <a:br>
                <a:rPr lang="en-US" sz="1400" b="1" dirty="0">
                  <a:solidFill>
                    <a:srgbClr val="FFFF00"/>
                  </a:solidFill>
                </a:rPr>
              </a:br>
              <a:r>
                <a:rPr lang="en-US" sz="1400" b="1" dirty="0">
                  <a:solidFill>
                    <a:srgbClr val="FFFF00"/>
                  </a:solidFill>
                </a:rPr>
                <a:t>(½ time)</a:t>
              </a:r>
            </a:p>
          </p:txBody>
        </p:sp>
        <p:sp>
          <p:nvSpPr>
            <p:cNvPr id="12" name="TextBox 11">
              <a:extLst>
                <a:ext uri="{FF2B5EF4-FFF2-40B4-BE49-F238E27FC236}">
                  <a16:creationId xmlns:a16="http://schemas.microsoft.com/office/drawing/2014/main" id="{193ED4F4-F3CF-DD4D-7122-8B07FF408A7A}"/>
                </a:ext>
              </a:extLst>
            </p:cNvPr>
            <p:cNvSpPr txBox="1"/>
            <p:nvPr/>
          </p:nvSpPr>
          <p:spPr>
            <a:xfrm>
              <a:off x="5568372" y="3122007"/>
              <a:ext cx="1055255" cy="523220"/>
            </a:xfrm>
            <a:prstGeom prst="rect">
              <a:avLst/>
            </a:prstGeom>
            <a:noFill/>
          </p:spPr>
          <p:txBody>
            <a:bodyPr wrap="square" rtlCol="0">
              <a:spAutoFit/>
            </a:bodyPr>
            <a:lstStyle/>
            <a:p>
              <a:r>
                <a:rPr lang="en-US" sz="1400" b="1" dirty="0">
                  <a:solidFill>
                    <a:srgbClr val="FFFF00"/>
                  </a:solidFill>
                </a:rPr>
                <a:t>3 credits</a:t>
              </a:r>
              <a:br>
                <a:rPr lang="en-US" sz="1400" b="1" dirty="0">
                  <a:solidFill>
                    <a:srgbClr val="FFFF00"/>
                  </a:solidFill>
                </a:rPr>
              </a:br>
              <a:r>
                <a:rPr lang="en-US" sz="1400" b="1" dirty="0">
                  <a:solidFill>
                    <a:srgbClr val="FFFF00"/>
                  </a:solidFill>
                </a:rPr>
                <a:t>(¾ time)</a:t>
              </a:r>
            </a:p>
          </p:txBody>
        </p:sp>
        <p:sp>
          <p:nvSpPr>
            <p:cNvPr id="14" name="TextBox 13">
              <a:extLst>
                <a:ext uri="{FF2B5EF4-FFF2-40B4-BE49-F238E27FC236}">
                  <a16:creationId xmlns:a16="http://schemas.microsoft.com/office/drawing/2014/main" id="{7E6842F9-3914-5ED1-5242-66930A9C2D37}"/>
                </a:ext>
              </a:extLst>
            </p:cNvPr>
            <p:cNvSpPr txBox="1"/>
            <p:nvPr/>
          </p:nvSpPr>
          <p:spPr>
            <a:xfrm>
              <a:off x="9421286" y="5027549"/>
              <a:ext cx="947695" cy="523220"/>
            </a:xfrm>
            <a:prstGeom prst="rect">
              <a:avLst/>
            </a:prstGeom>
            <a:noFill/>
          </p:spPr>
          <p:txBody>
            <a:bodyPr wrap="none" rtlCol="0">
              <a:spAutoFit/>
            </a:bodyPr>
            <a:lstStyle/>
            <a:p>
              <a:r>
                <a:rPr lang="en-US" sz="1400" b="1" dirty="0">
                  <a:solidFill>
                    <a:srgbClr val="FFFF00"/>
                  </a:solidFill>
                </a:rPr>
                <a:t>3 credits</a:t>
              </a:r>
              <a:br>
                <a:rPr lang="en-US" sz="1400" b="1" dirty="0">
                  <a:solidFill>
                    <a:srgbClr val="FFFF00"/>
                  </a:solidFill>
                </a:rPr>
              </a:br>
              <a:r>
                <a:rPr lang="en-US" sz="1400" b="1" dirty="0">
                  <a:solidFill>
                    <a:srgbClr val="FFFF00"/>
                  </a:solidFill>
                </a:rPr>
                <a:t>(Full time)</a:t>
              </a:r>
            </a:p>
          </p:txBody>
        </p:sp>
      </p:grpSp>
    </p:spTree>
    <p:extLst>
      <p:ext uri="{BB962C8B-B14F-4D97-AF65-F5344CB8AC3E}">
        <p14:creationId xmlns:p14="http://schemas.microsoft.com/office/powerpoint/2010/main" val="267312010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0"/>
  <p:tag name="MMPROD_UIDATA" val="&lt;database version=&quot;11.0&quot;&gt;&lt;object type=&quot;1&quot; unique_id=&quot;10001&quot;&gt;&lt;object type=&quot;2&quot; unique_id=&quot;11257&quot;&gt;&lt;object type=&quot;3&quot; unique_id=&quot;11746&quot;&gt;&lt;property id=&quot;20148&quot; value=&quot;5&quot;/&gt;&lt;property id=&quot;20300&quot; value=&quot;Slide 1&quot;/&gt;&lt;property id=&quot;20307&quot; value=&quot;265&quot;/&gt;&lt;/object&gt;&lt;object type=&quot;3&quot; unique_id=&quot;11747&quot;&gt;&lt;property id=&quot;20148&quot; value=&quot;5&quot;/&gt;&lt;property id=&quot;20300&quot; value=&quot;Slide 2 - &amp;quot;TITLE OF YOUR PRESENTATION&amp;quot;&quot;/&gt;&lt;property id=&quot;20307&quot; value=&quot;266&quot;/&gt;&lt;/object&gt;&lt;object type=&quot;3&quot; unique_id=&quot;11887&quot;&gt;&lt;property id=&quot;20148&quot; value=&quot;5&quot;/&gt;&lt;property id=&quot;20300&quot; value=&quot;Slide 3 - &amp;quot;Title for Single Column Slide&amp;quot;&quot;/&gt;&lt;property id=&quot;20307&quot; value=&quot;267&quot;/&gt;&lt;/object&gt;&lt;object type=&quot;3&quot; unique_id=&quot;11915&quot;&gt;&lt;property id=&quot;20148&quot; value=&quot;5&quot;/&gt;&lt;property id=&quot;20300&quot; value=&quot;Slide 4 - &amp;quot;Title for Single Column Slide&amp;quot;&quot;/&gt;&lt;property id=&quot;20307&quot; value=&quot;268&quot;/&gt;&lt;/object&gt;&lt;object type=&quot;3&quot; unique_id=&quot;11916&quot;&gt;&lt;property id=&quot;20148&quot; value=&quot;5&quot;/&gt;&lt;property id=&quot;20300&quot; value=&quot;Slide 5 - &amp;quot;Title of Three Major Concepts&amp;quot;&quot;/&gt;&lt;property id=&quot;20307&quot; value=&quot;269&quot;/&gt;&lt;/object&gt;&lt;object type=&quot;3&quot; unique_id=&quot;11966&quot;&gt;&lt;property id=&quot;20148&quot; value=&quot;5&quot;/&gt;&lt;property id=&quot;20300&quot; value=&quot;Slide 6 - &amp;quot;Title of Three Major Concepts&amp;quot;&quot;/&gt;&lt;property id=&quot;20307&quot; value=&quot;270&quot;/&gt;&lt;/object&gt;&lt;object type=&quot;3&quot; unique_id=&quot;11967&quot;&gt;&lt;property id=&quot;20148&quot; value=&quot;5&quot;/&gt;&lt;property id=&quot;20300&quot; value=&quot;Slide 7 - &amp;quot;Transition To Next Section&amp;quot;&quot;/&gt;&lt;property id=&quot;20307&quot; value=&quot;271&quot;/&gt;&lt;/object&gt;&lt;object type=&quot;3&quot; unique_id=&quot;11968&quot;&gt;&lt;property id=&quot;20148&quot; value=&quot;5&quot;/&gt;&lt;property id=&quot;20300&quot; value=&quot;Slide 8 - &amp;quot;A Vertical Picture is Worth a Thousand Words&amp;quot;&quot;/&gt;&lt;property id=&quot;20307&quot; value=&quot;272&quot;/&gt;&lt;/object&gt;&lt;object type=&quot;3&quot; unique_id=&quot;12109&quot;&gt;&lt;property id=&quot;20148&quot; value=&quot;5&quot;/&gt;&lt;property id=&quot;20300&quot; value=&quot;Slide 9 - &amp;quot;A Vertical Picture is Worth a Thousand Words&amp;quot;&quot;/&gt;&lt;property id=&quot;20307&quot; value=&quot;273&quot;/&gt;&lt;/object&gt;&lt;object type=&quot;3&quot; unique_id=&quot;12110&quot;&gt;&lt;property id=&quot;20148&quot; value=&quot;5&quot;/&gt;&lt;property id=&quot;20300&quot; value=&quot;Slide 10 - &amp;quot;A Horizontal Image&amp;quot;&quot;/&gt;&lt;property id=&quot;20307&quot; value=&quot;274&quot;/&gt;&lt;/object&gt;&lt;object type=&quot;3&quot; unique_id=&quot;12111&quot;&gt;&lt;property id=&quot;20148&quot; value=&quot;5&quot;/&gt;&lt;property id=&quot;20300&quot; value=&quot;Slide 11 - &amp;quot;A Horizontal Image&amp;quot;&quot;/&gt;&lt;property id=&quot;20307&quot; value=&quot;275&quot;/&gt;&lt;/object&gt;&lt;object type=&quot;3&quot; unique_id=&quot;12112&quot;&gt;&lt;property id=&quot;20148&quot; value=&quot;5&quot;/&gt;&lt;property id=&quot;20300&quot; value=&quot;Slide 12 - &amp;quot;Title for Three Column Slide with Icons&amp;quot;&quot;/&gt;&lt;property id=&quot;20307&quot; value=&quot;276&quot;/&gt;&lt;/object&gt;&lt;object type=&quot;3&quot; unique_id=&quot;12113&quot;&gt;&lt;property id=&quot;20148&quot; value=&quot;5&quot;/&gt;&lt;property id=&quot;20300&quot; value=&quot;Slide 13 - &amp;quot;Title for Three Column Slide&amp;quot;&quot;/&gt;&lt;property id=&quot;20307&quot; value=&quot;277&quot;/&gt;&lt;/object&gt;&lt;object type=&quot;3&quot; unique_id=&quot;12114&quot;&gt;&lt;property id=&quot;20148&quot; value=&quot;5&quot;/&gt;&lt;property id=&quot;20300&quot; value=&quot;Slide 14 - &amp;quot;Three Columns Without Icons&amp;quot;&quot;/&gt;&lt;property id=&quot;20307&quot; value=&quot;278&quot;/&gt;&lt;/object&gt;&lt;object type=&quot;3&quot; unique_id=&quot;12664&quot;&gt;&lt;property id=&quot;20148&quot; value=&quot;5&quot;/&gt;&lt;property id=&quot;20300&quot; value=&quot;Slide 15 - &amp;quot;Three Columns Without Icons&amp;quot;&quot;/&gt;&lt;property id=&quot;20307&quot; value=&quot;279&quot;/&gt;&lt;/object&gt;&lt;object type=&quot;3&quot; unique_id=&quot;12665&quot;&gt;&lt;property id=&quot;20148&quot; value=&quot;5&quot;/&gt;&lt;property id=&quot;20300&quot; value=&quot;Slide 16 - &amp;quot;Title for Two Column Slide&amp;quot;&quot;/&gt;&lt;property id=&quot;20307&quot; value=&quot;280&quot;/&gt;&lt;/object&gt;&lt;object type=&quot;3&quot; unique_id=&quot;12666&quot;&gt;&lt;property id=&quot;20148&quot; value=&quot;5&quot;/&gt;&lt;property id=&quot;20300&quot; value=&quot;Slide 17 - &amp;quot;Title for Two Column Slide&amp;quot;&quot;/&gt;&lt;property id=&quot;20307&quot; value=&quot;281&quot;/&gt;&lt;/object&gt;&lt;object type=&quot;3&quot; unique_id=&quot;12667&quot;&gt;&lt;property id=&quot;20148&quot; value=&quot;5&quot;/&gt;&lt;property id=&quot;20300&quot; value=&quot;Slide 18&quot;/&gt;&lt;property id=&quot;20307&quot; value=&quot;282&quot;/&gt;&lt;/object&gt;&lt;object type=&quot;3&quot; unique_id=&quot;12668&quot;&gt;&lt;property id=&quot;20148&quot; value=&quot;5&quot;/&gt;&lt;property id=&quot;20300&quot; value=&quot;Slide 19&quot;/&gt;&lt;property id=&quot;20307&quot; value=&quot;283&quot;/&gt;&lt;/object&gt;&lt;object type=&quot;3&quot; unique_id=&quot;12669&quot;&gt;&lt;property id=&quot;20148&quot; value=&quot;5&quot;/&gt;&lt;property id=&quot;20300&quot; value=&quot;Slide 20&quot;/&gt;&lt;property id=&quot;20307&quot; value=&quot;284&quot;/&gt;&lt;/object&gt;&lt;object type=&quot;3&quot; unique_id=&quot;12670&quot;&gt;&lt;property id=&quot;20148&quot; value=&quot;5&quot;/&gt;&lt;property id=&quot;20300&quot; value=&quot;Slide 21&quot;/&gt;&lt;property id=&quot;20307&quot; value=&quot;285&quot;/&gt;&lt;/object&gt;&lt;object type=&quot;3&quot; unique_id=&quot;12671&quot;&gt;&lt;property id=&quot;20148&quot; value=&quot;5&quot;/&gt;&lt;property id=&quot;20300&quot; value=&quot;Slide 22&quot;/&gt;&lt;property id=&quot;20307&quot; value=&quot;286&quot;/&gt;&lt;/object&gt;&lt;object type=&quot;3&quot; unique_id=&quot;12672&quot;&gt;&lt;property id=&quot;20148&quot; value=&quot;5&quot;/&gt;&lt;property id=&quot;20300&quot; value=&quot;Slide 23&quot;/&gt;&lt;property id=&quot;20307&quot; value=&quot;287&quot;/&gt;&lt;/object&gt;&lt;object type=&quot;3&quot; unique_id=&quot;12673&quot;&gt;&lt;property id=&quot;20148&quot; value=&quot;5&quot;/&gt;&lt;property id=&quot;20300&quot; value=&quot;Slide 24&quot;/&gt;&lt;property id=&quot;20307&quot; value=&quot;288&quot;/&gt;&lt;/object&gt;&lt;object type=&quot;3&quot; unique_id=&quot;12674&quot;&gt;&lt;property id=&quot;20148&quot; value=&quot;5&quot;/&gt;&lt;property id=&quot;20300&quot; value=&quot;Slide 25&quot;/&gt;&lt;property id=&quot;20307&quot; value=&quot;289&quot;/&gt;&lt;/object&gt;&lt;object type=&quot;3&quot; unique_id=&quot;12675&quot;&gt;&lt;property id=&quot;20148&quot; value=&quot;5&quot;/&gt;&lt;property id=&quot;20300&quot; value=&quot;Slide 26 - &amp;quot;Title for Quantifiable Figures&amp;quot;&quot;/&gt;&lt;property id=&quot;20307&quot; value=&quot;290&quot;/&gt;&lt;/object&gt;&lt;object type=&quot;3&quot; unique_id=&quot;12676&quot;&gt;&lt;property id=&quot;20148&quot; value=&quot;5&quot;/&gt;&lt;property id=&quot;20300&quot; value=&quot;Slide 27 - &amp;quot;Timeline Title&amp;quot;&quot;/&gt;&lt;property id=&quot;20307&quot; value=&quot;291&quot;/&gt;&lt;/object&gt;&lt;object type=&quot;3&quot; unique_id=&quot;12677&quot;&gt;&lt;property id=&quot;20148&quot; value=&quot;5&quot;/&gt;&lt;property id=&quot;20300&quot; value=&quot;Slide 28 - &amp;quot;Timeline Title&amp;quot;&quot;/&gt;&lt;property id=&quot;20307&quot; value=&quot;292&quot;/&gt;&lt;/object&gt;&lt;object type=&quot;3&quot; unique_id=&quot;12678&quot;&gt;&lt;property id=&quot;20148&quot; value=&quot;5&quot;/&gt;&lt;property id=&quot;20300&quot; value=&quot;Slide 29 - &amp;quot;Timeline Title&amp;quot;&quot;/&gt;&lt;property id=&quot;20307&quot; value=&quot;293&quot;/&gt;&lt;/object&gt;&lt;object type=&quot;3&quot; unique_id=&quot;12679&quot;&gt;&lt;property id=&quot;20148&quot; value=&quot;5&quot;/&gt;&lt;property id=&quot;20300&quot; value=&quot;Slide 30 - &amp;quot;Timeline Title&amp;quot;&quot;/&gt;&lt;property id=&quot;20307&quot; value=&quot;294&quot;/&gt;&lt;/object&gt;&lt;object type=&quot;3&quot; unique_id=&quot;12680&quot;&gt;&lt;property id=&quot;20148&quot; value=&quot;5&quot;/&gt;&lt;property id=&quot;20300&quot; value=&quot;Slide 31 - &amp;quot;Citations&amp;quot;&quot;/&gt;&lt;property id=&quot;20307&quot; value=&quot;295&quot;/&gt;&lt;/object&gt;&lt;object type=&quot;3&quot; unique_id=&quot;12681&quot;&gt;&lt;property id=&quot;20148&quot; value=&quot;5&quot;/&gt;&lt;property id=&quot;20300&quot; value=&quot;Slide 32 - &amp;quot;THANK YOU&amp;quot;&quot;/&gt;&lt;property id=&quot;20307&quot; value=&quot;296&quot;/&gt;&lt;/object&gt;&lt;object type=&quot;3&quot; unique_id=&quot;12682&quot;&gt;&lt;property id=&quot;20148&quot; value=&quot;5&quot;/&gt;&lt;property id=&quot;20300&quot; value=&quot;Slide 33&quot;/&gt;&lt;property id=&quot;20307&quot; value=&quot;297&quot;/&gt;&lt;/object&gt;&lt;object type=&quot;3&quot; unique_id=&quot;12683&quot;&gt;&lt;property id=&quot;20148&quot; value=&quot;5&quot;/&gt;&lt;property id=&quot;20300&quot; value=&quot;Slide 34&quot;/&gt;&lt;property id=&quot;20307&quot; value=&quot;298&quot;/&gt;&lt;/object&gt;&lt;/object&gt;&lt;object type=&quot;8&quot; unique_id=&quot;11263&quot;&gt;&lt;/object&gt;&lt;/object&gt;&lt;/database&gt;"/>
  <p:tag name="SECTOMILLISECCONVERTED"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2">
      <a:majorFont>
        <a:latin typeface="Verdana"/>
        <a:ea typeface=""/>
        <a:cs typeface=""/>
      </a:majorFont>
      <a:minorFont>
        <a:latin typeface="Gill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3153</TotalTime>
  <Words>1758</Words>
  <Application>Microsoft Office PowerPoint</Application>
  <PresentationFormat>Widescreen</PresentationFormat>
  <Paragraphs>296</Paragraphs>
  <Slides>22</Slides>
  <Notes>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22</vt:i4>
      </vt:variant>
    </vt:vector>
  </HeadingPairs>
  <TitlesOfParts>
    <vt:vector size="30" baseType="lpstr">
      <vt:lpstr>Arial</vt:lpstr>
      <vt:lpstr>Calibri</vt:lpstr>
      <vt:lpstr>Courier New</vt:lpstr>
      <vt:lpstr>Gill Sans</vt:lpstr>
      <vt:lpstr>Stratum2 Regular</vt:lpstr>
      <vt:lpstr>Times</vt:lpstr>
      <vt:lpstr>Verdana</vt:lpstr>
      <vt:lpstr>Office Theme</vt:lpstr>
      <vt:lpstr>Summer Term VA Certification Guide</vt:lpstr>
      <vt:lpstr>Disclaimer</vt:lpstr>
      <vt:lpstr>What makes Summer term different?</vt:lpstr>
      <vt:lpstr>Using your VA Benefits – Your Choice!</vt:lpstr>
      <vt:lpstr>Undergraduate Full-Time Credit Requirements By Session</vt:lpstr>
      <vt:lpstr>Graduate Full-Time Credit Requirements By Session</vt:lpstr>
      <vt:lpstr>Overlapping Sessions</vt:lpstr>
      <vt:lpstr>Overlapping Session &amp; VA Enrollment Levels</vt:lpstr>
      <vt:lpstr>Certification Example #1</vt:lpstr>
      <vt:lpstr>Certification Example #1</vt:lpstr>
      <vt:lpstr>Certification Example #1</vt:lpstr>
      <vt:lpstr>Certification Example #1: Detailed Description</vt:lpstr>
      <vt:lpstr>Certification Example #2</vt:lpstr>
      <vt:lpstr>Certification Example #2</vt:lpstr>
      <vt:lpstr>Certification Example #2: Detailed Description</vt:lpstr>
      <vt:lpstr>Gaps and Housing Allowance</vt:lpstr>
      <vt:lpstr>Gap Example</vt:lpstr>
      <vt:lpstr>Summer Payment Differences</vt:lpstr>
      <vt:lpstr>OSU Advance of VA Funds</vt:lpstr>
      <vt:lpstr>Don’t Forget About Deadlines!</vt:lpstr>
      <vt:lpstr>Reach out to the Veterans &amp; Military Certifying Team with any questions!</vt:lpstr>
      <vt:lpstr>THANK YOU! </vt:lpstr>
    </vt:vector>
  </TitlesOfParts>
  <Company>Oregon State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Client Services</dc:creator>
  <cp:lastModifiedBy>Crumrine, Tori</cp:lastModifiedBy>
  <cp:revision>160</cp:revision>
  <dcterms:created xsi:type="dcterms:W3CDTF">2017-12-19T21:24:25Z</dcterms:created>
  <dcterms:modified xsi:type="dcterms:W3CDTF">2026-04-16T18:54:10Z</dcterms:modified>
</cp:coreProperties>
</file>